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73"/>
  </p:notesMasterIdLst>
  <p:sldIdLst>
    <p:sldId id="324"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5"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884" autoAdjust="0"/>
  </p:normalViewPr>
  <p:slideViewPr>
    <p:cSldViewPr snapToGrid="0" snapToObjects="1">
      <p:cViewPr>
        <p:scale>
          <a:sx n="70" d="100"/>
          <a:sy n="70" d="100"/>
        </p:scale>
        <p:origin x="-232" y="-10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pPr/>
              <a:t>23/12/16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pPr/>
              <a:t>‹#›</a:t>
            </a:fld>
            <a:endParaRPr lang="en-US" dirty="0"/>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endParaRPr lang="en-US" b="1">
              <a:solidFill>
                <a:srgbClr val="000000"/>
              </a:solidFill>
              <a:latin typeface="Times" charset="0"/>
              <a:ea typeface="MS PGothic"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en-US" b="1" dirty="0">
                <a:latin typeface="Times" charset="0"/>
              </a:rPr>
              <a:t>This kind of temple tower, or ziggurat, was common in that region in </a:t>
            </a:r>
            <a:r>
              <a:rPr lang="en-US" b="1" dirty="0" smtClean="0">
                <a:latin typeface="Times" charset="0"/>
              </a:rPr>
              <a:t>Abraham</a:t>
            </a:r>
            <a:r>
              <a:rPr lang="fr-FR" b="1" dirty="0" smtClean="0">
                <a:latin typeface="Times" charset="0"/>
              </a:rPr>
              <a:t>'</a:t>
            </a:r>
            <a:r>
              <a:rPr lang="en-US" b="1" dirty="0" smtClean="0">
                <a:latin typeface="Times" charset="0"/>
              </a:rPr>
              <a:t>s </a:t>
            </a:r>
            <a:r>
              <a:rPr lang="en-US" b="1" dirty="0">
                <a:latin typeface="Times" charset="0"/>
              </a:rPr>
              <a:t>day in Ur of the Chaldees.  </a:t>
            </a:r>
            <a:r>
              <a:rPr lang="en-US" b="1" dirty="0">
                <a:solidFill>
                  <a:srgbClr val="000000"/>
                </a:solidFill>
                <a:latin typeface="Times" charset="0"/>
              </a:rPr>
              <a:t>In 2000 B.C., Ur was a great city, an international center of learning, culture, commerce and idolatrous spiritual darkness.  But </a:t>
            </a:r>
            <a:r>
              <a:rPr lang="en-US" b="1" dirty="0">
                <a:latin typeface="Times"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en-US" b="1" dirty="0">
                <a:solidFill>
                  <a:srgbClr val="000000"/>
                </a:solidFill>
                <a:latin typeface="Times" charset="0"/>
              </a:rPr>
              <a:t>////	The Biblical narrative tells us about a man named ABRAHAM, living with his family in ancient Ur of the Chaldees. </a:t>
            </a:r>
          </a:p>
          <a:p>
            <a:r>
              <a:rPr lang="en-US" b="1" dirty="0">
                <a:solidFill>
                  <a:srgbClr val="000000"/>
                </a:solidFill>
                <a:latin typeface="Times" charset="0"/>
              </a:rPr>
              <a:t>////	In the family was his aging father…Terah.</a:t>
            </a:r>
          </a:p>
          <a:p>
            <a:r>
              <a:rPr lang="en-US" b="1" dirty="0">
                <a:solidFill>
                  <a:srgbClr val="000000"/>
                </a:solidFill>
                <a:latin typeface="Times" charset="0"/>
              </a:rPr>
              <a:t>////	</a:t>
            </a:r>
            <a:r>
              <a:rPr lang="en-US" b="1" dirty="0" smtClean="0">
                <a:solidFill>
                  <a:srgbClr val="000000"/>
                </a:solidFill>
                <a:latin typeface="Times" charset="0"/>
              </a:rPr>
              <a:t>Terah</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son named Abram, later to be renamed by God, ABRAHAM, as his future place in history is made clear. </a:t>
            </a:r>
          </a:p>
          <a:p>
            <a:r>
              <a:rPr lang="en-US" b="1" dirty="0">
                <a:solidFill>
                  <a:srgbClr val="000000"/>
                </a:solidFill>
                <a:latin typeface="Times" charset="0"/>
              </a:rPr>
              <a:t>////	</a:t>
            </a:r>
            <a:r>
              <a:rPr lang="en-US" b="1" dirty="0" smtClean="0">
                <a:solidFill>
                  <a:srgbClr val="000000"/>
                </a:solidFill>
                <a:latin typeface="Times" charset="0"/>
              </a:rPr>
              <a:t>ABRAHAM</a:t>
            </a:r>
            <a:r>
              <a:rPr lang="fr-FR" altLang="ja-JP" b="1" dirty="0" smtClean="0">
                <a:solidFill>
                  <a:srgbClr val="000000"/>
                </a:solidFill>
                <a:latin typeface="Times" charset="0"/>
              </a:rPr>
              <a:t>'</a:t>
            </a:r>
            <a:r>
              <a:rPr lang="en-US" b="1" dirty="0" smtClean="0">
                <a:solidFill>
                  <a:srgbClr val="000000"/>
                </a:solidFill>
                <a:latin typeface="Times" charset="0"/>
              </a:rPr>
              <a:t>S wife</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name was Sarah (originally named Sarai)...</a:t>
            </a:r>
          </a:p>
          <a:p>
            <a:r>
              <a:rPr lang="en-US" b="1" dirty="0">
                <a:latin typeface="Times" charset="0"/>
              </a:rPr>
              <a:t>////	Also in the family group was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nephew, Lot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en-US" b="1" dirty="0">
                <a:solidFill>
                  <a:srgbClr val="000000"/>
                </a:solidFill>
                <a:latin typeface="Times" charset="0"/>
              </a:rPr>
              <a:t>So we begin with </a:t>
            </a:r>
            <a:r>
              <a:rPr lang="en-US" b="1" dirty="0" smtClean="0">
                <a:solidFill>
                  <a:srgbClr val="000000"/>
                </a:solidFill>
                <a:latin typeface="Times" charset="0"/>
              </a:rPr>
              <a:t>ABRAHAM</a:t>
            </a:r>
            <a:r>
              <a:rPr lang="fr-FR"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file folder.</a:t>
            </a:r>
          </a:p>
          <a:p>
            <a:r>
              <a:rPr lang="en-US" b="1" dirty="0">
                <a:solidFill>
                  <a:srgbClr val="000000"/>
                </a:solidFill>
                <a:latin typeface="Times" charset="0"/>
              </a:rPr>
              <a:t>Note also a special feature about the visuals you are watching...</a:t>
            </a:r>
          </a:p>
          <a:p>
            <a:r>
              <a:rPr lang="en-US" b="1" dirty="0">
                <a:solidFill>
                  <a:srgbClr val="000000"/>
                </a:solidFill>
                <a:latin typeface="Times" charset="0"/>
              </a:rPr>
              <a:t>////	From this point and on through the chronology there will be a small file folder image floating in most slide frames. They will help guide your thinking as the great story line unfolds.  </a:t>
            </a:r>
            <a:r>
              <a:rPr lang="en-US" b="1" dirty="0" smtClean="0">
                <a:solidFill>
                  <a:srgbClr val="000000"/>
                </a:solidFill>
                <a:latin typeface="Times" charset="0"/>
              </a:rPr>
              <a:t>You</a:t>
            </a:r>
            <a:r>
              <a:rPr lang="fr-FR" altLang="ja-JP" b="1" dirty="0" smtClean="0">
                <a:solidFill>
                  <a:srgbClr val="000000"/>
                </a:solidFill>
                <a:latin typeface="Times" charset="0"/>
              </a:rPr>
              <a:t>'</a:t>
            </a:r>
            <a:r>
              <a:rPr lang="en-US" b="1" dirty="0" smtClean="0">
                <a:solidFill>
                  <a:srgbClr val="000000"/>
                </a:solidFill>
                <a:latin typeface="Times" charset="0"/>
              </a:rPr>
              <a:t>ll </a:t>
            </a:r>
            <a:r>
              <a:rPr lang="en-US" b="1" dirty="0">
                <a:solidFill>
                  <a:srgbClr val="000000"/>
                </a:solidFill>
                <a:latin typeface="Times" charset="0"/>
              </a:rPr>
              <a:t>always know where we are as the BILE FILE folders build out and fill up.</a:t>
            </a:r>
          </a:p>
          <a:p>
            <a:r>
              <a:rPr lang="en-US" b="1" dirty="0">
                <a:solidFill>
                  <a:srgbClr val="000000"/>
                </a:solidFill>
                <a:latin typeface="Times" charset="0"/>
              </a:rPr>
              <a:t>////	</a:t>
            </a:r>
            <a:r>
              <a:rPr lang="en-US" b="1" dirty="0" smtClean="0">
                <a:solidFill>
                  <a:srgbClr val="000000"/>
                </a:solidFill>
                <a:latin typeface="Times" charset="0"/>
              </a:rPr>
              <a:t>Abraham</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story opens in Genesis 12 and forward...</a:t>
            </a:r>
          </a:p>
          <a:p>
            <a:r>
              <a:rPr lang="en-US" b="1" dirty="0">
                <a:solidFill>
                  <a:srgbClr val="000000"/>
                </a:solidFill>
                <a:latin typeface="Times" charset="0"/>
              </a:rPr>
              <a:t>////	Time frame: about 2000 B.C...the first of the four Great People.</a:t>
            </a:r>
          </a:p>
          <a:p>
            <a:r>
              <a:rPr lang="en-US" b="1" dirty="0">
                <a:latin typeface="Times" charset="0"/>
              </a:rPr>
              <a:t>It is through this one man, ABRAHAM, that God begins a new program </a:t>
            </a:r>
          </a:p>
          <a:p>
            <a:r>
              <a:rPr lang="en-US" b="1" dirty="0">
                <a:latin typeface="Times"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en-US" b="1" dirty="0">
                <a:solidFill>
                  <a:srgbClr val="000000"/>
                </a:solidFill>
                <a:latin typeface="Times" charset="0"/>
              </a:rPr>
              <a:t>The great story begins in the 12</a:t>
            </a:r>
            <a:r>
              <a:rPr lang="en-US" b="1" baseline="30000" dirty="0">
                <a:solidFill>
                  <a:srgbClr val="000000"/>
                </a:solidFill>
                <a:latin typeface="Times" charset="0"/>
              </a:rPr>
              <a:t>th</a:t>
            </a:r>
            <a:r>
              <a:rPr lang="en-US" b="1" dirty="0">
                <a:solidFill>
                  <a:srgbClr val="000000"/>
                </a:solidFill>
                <a:latin typeface="Times" charset="0"/>
              </a:rPr>
              <a:t> Chapter of Genesis where ABRAHAM receives </a:t>
            </a:r>
            <a:r>
              <a:rPr lang="en-US" b="1" dirty="0" smtClean="0">
                <a:solidFill>
                  <a:srgbClr val="000000"/>
                </a:solidFill>
                <a:latin typeface="Times" charset="0"/>
              </a:rPr>
              <a:t>God</a:t>
            </a:r>
            <a:r>
              <a:rPr lang="fr-FR"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CALL, telling him to leave Ur and go toward a land that will be shown to him in due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en-US" b="1" dirty="0">
                <a:latin typeface="Times" charset="0"/>
              </a:rPr>
              <a:t>This is the most crucial Biblical event in the life of the old patriarch and also the beginning point in the revelation of </a:t>
            </a:r>
            <a:r>
              <a:rPr lang="en-US" b="1" dirty="0" smtClean="0">
                <a:latin typeface="Times" charset="0"/>
              </a:rPr>
              <a:t>God</a:t>
            </a:r>
            <a:r>
              <a:rPr lang="fr-FR" b="1" dirty="0" smtClean="0">
                <a:latin typeface="Times" charset="0"/>
              </a:rPr>
              <a:t>'</a:t>
            </a:r>
            <a:r>
              <a:rPr lang="en-US" b="1" dirty="0" smtClean="0">
                <a:latin typeface="Times" charset="0"/>
              </a:rPr>
              <a:t>s </a:t>
            </a:r>
            <a:r>
              <a:rPr lang="en-US" b="1" dirty="0">
                <a:latin typeface="Times" charset="0"/>
              </a:rPr>
              <a:t>new Program with Man.  On your work sheet, </a:t>
            </a:r>
            <a:r>
              <a:rPr lang="en-US" b="1" dirty="0" smtClean="0">
                <a:latin typeface="Times" charset="0"/>
              </a:rPr>
              <a:t>it</a:t>
            </a:r>
            <a:r>
              <a:rPr lang="fr-FR" b="1" dirty="0" smtClean="0">
                <a:latin typeface="Times" charset="0"/>
              </a:rPr>
              <a:t>'</a:t>
            </a:r>
            <a:r>
              <a:rPr lang="en-US" b="1" dirty="0" smtClean="0">
                <a:latin typeface="Times" charset="0"/>
              </a:rPr>
              <a:t>s </a:t>
            </a:r>
            <a:r>
              <a:rPr lang="en-US" b="1" dirty="0">
                <a:latin typeface="Times" charset="0"/>
              </a:rPr>
              <a:t>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en-US" b="1" dirty="0">
                <a:latin typeface="Times" charset="0"/>
              </a:rPr>
              <a:t>Now…on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endParaRPr lang="en-US"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en-US" b="1" dirty="0">
                <a:solidFill>
                  <a:srgbClr val="000000"/>
                </a:solidFill>
                <a:latin typeface="Times" charset="0"/>
              </a:rPr>
              <a:t>In Genesis 12, verses 1-3 present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three-part promise to Abraham.  Here it is:</a:t>
            </a:r>
          </a:p>
          <a:p>
            <a:r>
              <a:rPr lang="en-US" b="1" dirty="0">
                <a:solidFill>
                  <a:srgbClr val="000000"/>
                </a:solidFill>
                <a:latin typeface="Times" charset="0"/>
              </a:rPr>
              <a:t>////	The Lord had said to Abram, </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Leave your country, your people and your </a:t>
            </a:r>
            <a:r>
              <a:rPr lang="en-US" b="1" dirty="0" smtClean="0">
                <a:solidFill>
                  <a:srgbClr val="000000"/>
                </a:solidFill>
                <a:latin typeface="Times" charset="0"/>
              </a:rPr>
              <a:t>father</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household, and go to THE LAND I will show you.</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I will make you into A GREAT NATION </a:t>
            </a:r>
          </a:p>
          <a:p>
            <a:r>
              <a:rPr lang="en-US" b="1" dirty="0">
                <a:solidFill>
                  <a:srgbClr val="000000"/>
                </a:solidFill>
                <a:latin typeface="Times" charset="0"/>
              </a:rPr>
              <a:t>	      and I will bless you;</a:t>
            </a:r>
          </a:p>
          <a:p>
            <a:r>
              <a:rPr lang="en-US" b="1" dirty="0">
                <a:solidFill>
                  <a:srgbClr val="000000"/>
                </a:solidFill>
                <a:latin typeface="Times" charset="0"/>
              </a:rPr>
              <a:t>	   I will make your name great,</a:t>
            </a:r>
          </a:p>
          <a:p>
            <a:r>
              <a:rPr lang="en-US" b="1" dirty="0">
                <a:solidFill>
                  <a:srgbClr val="000000"/>
                </a:solidFill>
                <a:latin typeface="Times" charset="0"/>
              </a:rPr>
              <a:t>	      and you will be a blessing.</a:t>
            </a:r>
          </a:p>
          <a:p>
            <a:r>
              <a:rPr lang="en-US" b="1" dirty="0">
                <a:solidFill>
                  <a:srgbClr val="000000"/>
                </a:solidFill>
                <a:latin typeface="Times" charset="0"/>
              </a:rPr>
              <a:t>////	I will bless those who bless you,</a:t>
            </a:r>
          </a:p>
          <a:p>
            <a:r>
              <a:rPr lang="en-US" b="1" dirty="0">
                <a:solidFill>
                  <a:srgbClr val="000000"/>
                </a:solidFill>
                <a:latin typeface="Times" charset="0"/>
              </a:rPr>
              <a:t>	      and whoever curses you I will curse;</a:t>
            </a:r>
          </a:p>
          <a:p>
            <a:r>
              <a:rPr lang="en-US" b="1" dirty="0">
                <a:solidFill>
                  <a:srgbClr val="000000"/>
                </a:solidFill>
                <a:latin typeface="Times" charset="0"/>
              </a:rPr>
              <a:t>	 and ALL PEOPLES ON EARTH</a:t>
            </a:r>
          </a:p>
          <a:p>
            <a:r>
              <a:rPr lang="en-US" b="1" dirty="0">
                <a:solidFill>
                  <a:srgbClr val="000000"/>
                </a:solidFill>
                <a:latin typeface="Times" charset="0"/>
              </a:rPr>
              <a:t>                WILL BE BLESSED THROUGH YOU.</a:t>
            </a:r>
            <a:r>
              <a:rPr lang="en-US" altLang="ja-JP" b="1" dirty="0">
                <a:solidFill>
                  <a:srgbClr val="000000"/>
                </a:solidFill>
                <a:latin typeface="Times" charset="0"/>
              </a:rPr>
              <a:t>"</a:t>
            </a:r>
            <a:endParaRPr lang="en-US" b="1" dirty="0">
              <a:solidFill>
                <a:srgbClr val="000000"/>
              </a:solidFill>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en-US" b="1" dirty="0">
                <a:latin typeface="Times" charset="0"/>
              </a:rPr>
              <a:t>The order of those covenant promises is an important key to Biblical order itself:   </a:t>
            </a:r>
          </a:p>
          <a:p>
            <a:r>
              <a:rPr lang="en-US" b="1" dirty="0">
                <a:latin typeface="Times" charset="0"/>
              </a:rPr>
              <a:t>////	First is the promise of a LAND…then…</a:t>
            </a:r>
          </a:p>
          <a:p>
            <a:r>
              <a:rPr lang="en-US" b="1" dirty="0">
                <a:latin typeface="Times" charset="0"/>
              </a:rPr>
              <a:t>//// 	a SEED </a:t>
            </a:r>
          </a:p>
          <a:p>
            <a:r>
              <a:rPr lang="en-US" b="1" dirty="0">
                <a:latin typeface="Times" charset="0"/>
              </a:rPr>
              <a:t>//// 	followed by a BLESSING, represented by </a:t>
            </a:r>
            <a:r>
              <a:rPr lang="en-US" altLang="ja-JP" b="1" dirty="0">
                <a:latin typeface="Times" charset="0"/>
              </a:rPr>
              <a:t>"</a:t>
            </a:r>
            <a:r>
              <a:rPr lang="en-US" b="1" dirty="0">
                <a:latin typeface="Times" charset="0"/>
              </a:rPr>
              <a:t>L-S-B</a:t>
            </a:r>
            <a:r>
              <a:rPr lang="en-US" altLang="ja-JP" b="1" dirty="0">
                <a:latin typeface="Times" charset="0"/>
              </a:rPr>
              <a:t>"</a:t>
            </a:r>
            <a:r>
              <a:rPr lang="en-US" b="1" dirty="0">
                <a:latin typeface="Times" charset="0"/>
              </a:rPr>
              <a:t> on the ABRAHAM file folder.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US" b="1" dirty="0">
                <a:latin typeface="Times" charset="0"/>
              </a:rPr>
              <a:t>Now study this plan of organization…the down-to-earth meaning of those three promises…the L-S-B on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folder… </a:t>
            </a:r>
          </a:p>
          <a:p>
            <a:r>
              <a:rPr lang="en-US" b="1" dirty="0">
                <a:latin typeface="Times" charset="0"/>
              </a:rPr>
              <a:t>////	First…PROMISE #1: GENESIS 12:1...A LAND — real estate, a geographic inheritance that most Jewish people respect politically to this present day.</a:t>
            </a:r>
          </a:p>
          <a:p>
            <a:r>
              <a:rPr lang="en-US" b="1" dirty="0">
                <a:latin typeface="Times" charset="0"/>
              </a:rPr>
              <a:t> ////	PROMISE #2: GENESIS 12:2...A SEED —  a long line of descendants...especially interesting because at the time the Promise is given, ABRAHAM and SARAH are approaching old age and yet they have never had children. </a:t>
            </a:r>
          </a:p>
          <a:p>
            <a:r>
              <a:rPr lang="en-US" b="1" dirty="0">
                <a:latin typeface="Times" charset="0"/>
              </a:rPr>
              <a:t>////	The final PROMISE, Number 3: GENESIS 12:3...A BLESSING promised to Abraham personally and to his descendants. Furthermore, God promises that, through His blessing to ABRAHAM, </a:t>
            </a:r>
            <a:r>
              <a:rPr lang="en-US" b="1" i="1" u="sng" dirty="0">
                <a:latin typeface="Times" charset="0"/>
              </a:rPr>
              <a:t>all the families of the earth will be blessed…NOT JUST </a:t>
            </a:r>
            <a:r>
              <a:rPr lang="en-US" b="1" i="1" u="sng" dirty="0" smtClean="0">
                <a:latin typeface="Times" charset="0"/>
              </a:rPr>
              <a:t>ABRAHAM</a:t>
            </a:r>
            <a:r>
              <a:rPr lang="fr-FR" altLang="ja-JP" b="1" i="1" u="sng" dirty="0" smtClean="0">
                <a:latin typeface="Times" charset="0"/>
              </a:rPr>
              <a:t>'</a:t>
            </a:r>
            <a:r>
              <a:rPr lang="en-US" b="1" i="1" u="sng" dirty="0" smtClean="0">
                <a:latin typeface="Times" charset="0"/>
              </a:rPr>
              <a:t>S </a:t>
            </a:r>
            <a:r>
              <a:rPr lang="en-US" b="1" i="1" u="sng" dirty="0">
                <a:latin typeface="Times" charset="0"/>
              </a:rPr>
              <a:t>descendants!  </a:t>
            </a:r>
            <a:r>
              <a:rPr lang="en-US" b="1" dirty="0">
                <a:latin typeface="Times" charset="0"/>
              </a:rPr>
              <a:t>Notice that wording! </a:t>
            </a:r>
            <a:r>
              <a:rPr lang="en-US" b="1" dirty="0" smtClean="0">
                <a:latin typeface="Times" charset="0"/>
              </a:rPr>
              <a:t>It</a:t>
            </a:r>
            <a:r>
              <a:rPr lang="fr-FR" altLang="ja-JP" b="1" dirty="0" smtClean="0">
                <a:latin typeface="Times" charset="0"/>
              </a:rPr>
              <a:t>'</a:t>
            </a:r>
            <a:r>
              <a:rPr lang="en-US" b="1" dirty="0" smtClean="0">
                <a:latin typeface="Times" charset="0"/>
              </a:rPr>
              <a:t>s </a:t>
            </a:r>
            <a:r>
              <a:rPr lang="en-US" b="1" dirty="0">
                <a:latin typeface="Times" charset="0"/>
              </a:rPr>
              <a:t>important to an understanding of GRACE!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1" dirty="0">
                <a:latin typeface="Times" charset="0"/>
              </a:rPr>
              <a:t>Now...to the basic outline of the promise...L-S-B-...for LAND, SEED, and BLESSING...we can also add these basic concepts...three additional ideas that describe the characteristics of that Abrahamic Promise...</a:t>
            </a:r>
          </a:p>
          <a:p>
            <a:r>
              <a:rPr lang="en-US" b="1" dirty="0">
                <a:latin typeface="Times" charset="0"/>
              </a:rPr>
              <a:t>////	First…that great promise was -- and is -- LITERAL in that the words mean exactly what they say.</a:t>
            </a:r>
          </a:p>
          <a:p>
            <a:r>
              <a:rPr lang="en-US" b="1" dirty="0">
                <a:latin typeface="Times" charset="0"/>
              </a:rPr>
              <a:t>////	It is also ETERNAL, an unending arrangement, guaranteed by the maker of the contract, God Himself.  And finally...</a:t>
            </a:r>
          </a:p>
          <a:p>
            <a:r>
              <a:rPr lang="en-US" b="1" dirty="0">
                <a:latin typeface="Times" charset="0"/>
              </a:rPr>
              <a:t>////	It is UNCONDITIONAL...indicating that no matter what Abraham or his descendants might do in the future, God would, in time…REPEAT: IN TIME…fulfill every element of His promises.</a:t>
            </a:r>
          </a:p>
          <a:p>
            <a:r>
              <a:rPr lang="en-US" b="1" dirty="0">
                <a:latin typeface="Times" charset="0"/>
              </a:rPr>
              <a:t>As we move farther through this story, </a:t>
            </a:r>
            <a:r>
              <a:rPr lang="en-US" b="1" dirty="0" smtClean="0">
                <a:latin typeface="Times" charset="0"/>
              </a:rPr>
              <a:t>we</a:t>
            </a:r>
            <a:r>
              <a:rPr lang="fr-FR" b="1" dirty="0" smtClean="0">
                <a:latin typeface="Times" charset="0"/>
              </a:rPr>
              <a:t>'</a:t>
            </a:r>
            <a:r>
              <a:rPr lang="en-US" b="1" dirty="0" smtClean="0">
                <a:latin typeface="Times" charset="0"/>
              </a:rPr>
              <a:t>ll </a:t>
            </a:r>
            <a:r>
              <a:rPr lang="en-US" b="1" dirty="0">
                <a:latin typeface="Times" charset="0"/>
              </a:rPr>
              <a:t>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en-US" b="1" dirty="0">
                <a:latin typeface="Times" charset="0"/>
              </a:rPr>
              <a:t>Now…</a:t>
            </a:r>
            <a:r>
              <a:rPr lang="en-US" b="1" dirty="0" smtClean="0">
                <a:latin typeface="Times" charset="0"/>
              </a:rPr>
              <a:t>let</a:t>
            </a:r>
            <a:r>
              <a:rPr lang="fr-FR" b="1" dirty="0" smtClean="0">
                <a:latin typeface="Times" charset="0"/>
              </a:rPr>
              <a:t>'</a:t>
            </a:r>
            <a:r>
              <a:rPr lang="en-US" b="1" dirty="0" smtClean="0">
                <a:latin typeface="Times" charset="0"/>
              </a:rPr>
              <a:t>s </a:t>
            </a:r>
            <a:r>
              <a:rPr lang="en-US" b="1" dirty="0">
                <a:latin typeface="Times" charset="0"/>
              </a:rPr>
              <a:t>begin a biblical timeline.  </a:t>
            </a:r>
            <a:r>
              <a:rPr lang="en-US" b="1" dirty="0" smtClean="0">
                <a:latin typeface="Times" charset="0"/>
              </a:rPr>
              <a:t>Abraham</a:t>
            </a:r>
            <a:r>
              <a:rPr lang="fr-FR" b="1" dirty="0" smtClean="0">
                <a:latin typeface="Times" charset="0"/>
              </a:rPr>
              <a:t>'</a:t>
            </a:r>
            <a:r>
              <a:rPr lang="en-US" b="1" dirty="0" smtClean="0">
                <a:latin typeface="Times" charset="0"/>
              </a:rPr>
              <a:t>s </a:t>
            </a:r>
            <a:r>
              <a:rPr lang="en-US" b="1" dirty="0">
                <a:latin typeface="Times" charset="0"/>
              </a:rPr>
              <a:t>date on the timeline: about 2000 B.C.  By the way, throughout our study…</a:t>
            </a:r>
          </a:p>
          <a:p>
            <a:r>
              <a:rPr lang="en-US" b="1" dirty="0">
                <a:latin typeface="Times" charset="0"/>
              </a:rPr>
              <a:t>////	…most dates will be presented in large, rounded groupings in 500 -year increments. </a:t>
            </a:r>
          </a:p>
          <a:p>
            <a:r>
              <a:rPr lang="en-US" b="1" dirty="0">
                <a:latin typeface="Times" charset="0"/>
              </a:rPr>
              <a:t>More precise dating is not needed in this particular study.  All dates can be sharpened as your own interests direct.</a:t>
            </a:r>
          </a:p>
          <a:p>
            <a:endParaRPr lang="en-US" b="1" dirty="0">
              <a:latin typeface="Times" charset="0"/>
            </a:endParaRPr>
          </a:p>
          <a:p>
            <a:r>
              <a:rPr lang="en-US" b="1" dirty="0">
                <a:latin typeface="Times" charset="0"/>
              </a:rPr>
              <a:t>2135-1960 BC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lifespan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en-US" b="1" dirty="0">
                <a:solidFill>
                  <a:srgbClr val="000000"/>
                </a:solidFill>
                <a:latin typeface="Times" charset="0"/>
              </a:rPr>
              <a:t>After Abraham receives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Promises…the entire family leaves Ur of the Chaldees to follow the </a:t>
            </a:r>
            <a:r>
              <a:rPr lang="en-US" b="1" dirty="0" smtClean="0">
                <a:solidFill>
                  <a:srgbClr val="000000"/>
                </a:solidFill>
                <a:latin typeface="Times" charset="0"/>
              </a:rPr>
              <a:t>Lord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direction. </a:t>
            </a:r>
          </a:p>
          <a:p>
            <a:r>
              <a:rPr lang="en-US" b="1" dirty="0">
                <a:solidFill>
                  <a:srgbClr val="000000"/>
                </a:solidFill>
                <a:latin typeface="Times" charset="0"/>
              </a:rPr>
              <a:t>////	They move toward the northwest with all their flocks and their possessions -- probably a large congregation of people, animals and tents. Biblical evidence shows </a:t>
            </a:r>
            <a:r>
              <a:rPr lang="en-US" b="1" dirty="0" smtClean="0">
                <a:solidFill>
                  <a:srgbClr val="000000"/>
                </a:solidFill>
                <a:latin typeface="Times" charset="0"/>
              </a:rPr>
              <a:t>ABRAHAM</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family was probably wealthy.  Again, if you have the map, add to it the map tracing that you see here in bright</a:t>
            </a:r>
            <a:r>
              <a:rPr lang="en-US" b="1" dirty="0">
                <a:latin typeface="Times" charset="0"/>
              </a:rPr>
              <a:t> yellow.  The main point here is this:  </a:t>
            </a:r>
          </a:p>
          <a:p>
            <a:r>
              <a:rPr lang="en-US" b="1" dirty="0">
                <a:latin typeface="Times" charset="0"/>
              </a:rPr>
              <a:t>////	ABRAHAM and his family LEFT IN FAITH!  They are moving toward a land that God will show them in due time.  But as they leave Ur of the Chaldees they DO NOT know their destination. Their obedience is a profound demonstration of their faith in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provision and His total protection as they head out into the unknown under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leadership.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en-US" b="1" dirty="0">
                <a:latin typeface="Times" charset="0"/>
              </a:rPr>
              <a:t>It is entirely possible that they passed through the region of ancient Babylon, upriver from Ur...that city to which </a:t>
            </a:r>
            <a:r>
              <a:rPr lang="en-US" b="1" dirty="0" smtClean="0">
                <a:latin typeface="Times" charset="0"/>
              </a:rPr>
              <a:t>you</a:t>
            </a:r>
            <a:r>
              <a:rPr lang="fr-FR" altLang="ja-JP" b="1" dirty="0" smtClean="0">
                <a:latin typeface="Times" charset="0"/>
              </a:rPr>
              <a:t>'</a:t>
            </a:r>
            <a:r>
              <a:rPr lang="en-US" b="1" dirty="0" smtClean="0">
                <a:latin typeface="Times" charset="0"/>
              </a:rPr>
              <a:t>ll </a:t>
            </a:r>
            <a:r>
              <a:rPr lang="en-US" b="1" dirty="0">
                <a:latin typeface="Times" charset="0"/>
              </a:rPr>
              <a:t>learn that </a:t>
            </a:r>
            <a:r>
              <a:rPr lang="en-US" b="1" dirty="0" smtClean="0">
                <a:latin typeface="Times" charset="0"/>
              </a:rPr>
              <a:t>Abraham</a:t>
            </a:r>
            <a:r>
              <a:rPr lang="fr-FR" b="1" dirty="0" smtClean="0">
                <a:latin typeface="Times" charset="0"/>
              </a:rPr>
              <a:t>'</a:t>
            </a:r>
            <a:r>
              <a:rPr lang="en-US" b="1" dirty="0" smtClean="0">
                <a:latin typeface="Times" charset="0"/>
              </a:rPr>
              <a:t>s </a:t>
            </a:r>
            <a:r>
              <a:rPr lang="en-US" b="1" dirty="0">
                <a:latin typeface="Times" charset="0"/>
              </a:rPr>
              <a:t>descendants – the Jews -- would be held as prisoners in the centuries to follow.</a:t>
            </a:r>
            <a:endParaRPr lang="en-US" dirty="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en-US" b="1" dirty="0">
                <a:latin typeface="Times" charset="0"/>
              </a:rPr>
              <a:t>They continue northwestward, finally arriving at ancient Haran…</a:t>
            </a:r>
          </a:p>
          <a:p>
            <a:r>
              <a:rPr lang="en-US" b="1" dirty="0">
                <a:latin typeface="Times" charset="0"/>
              </a:rPr>
              <a:t>… still in existence today in modern Turkey. </a:t>
            </a:r>
          </a:p>
          <a:p>
            <a:r>
              <a:rPr lang="en-US" b="1" dirty="0">
                <a:latin typeface="Times" charset="0"/>
              </a:rPr>
              <a:t>////	While settled temporarily in Haran,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father, Terah, dies.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en-US" b="1" dirty="0">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en-US" b="1" dirty="0">
                <a:solidFill>
                  <a:srgbClr val="000000"/>
                </a:solidFill>
                <a:latin typeface="Times" charset="0"/>
              </a:rPr>
              <a:t>Now the great stage is set!</a:t>
            </a:r>
          </a:p>
          <a:p>
            <a:r>
              <a:rPr lang="en-US" b="1" dirty="0">
                <a:solidFill>
                  <a:srgbClr val="000000"/>
                </a:solidFill>
                <a:latin typeface="Times" charset="0"/>
              </a:rPr>
              <a:t>////	When he enters The Land, </a:t>
            </a:r>
          </a:p>
          <a:p>
            <a:r>
              <a:rPr lang="en-US" b="1" dirty="0">
                <a:solidFill>
                  <a:srgbClr val="000000"/>
                </a:solidFill>
                <a:latin typeface="Times" charset="0"/>
              </a:rPr>
              <a:t>//// 	ABRAHAM is already 75 years old and </a:t>
            </a:r>
          </a:p>
          <a:p>
            <a:r>
              <a:rPr lang="en-US" b="1" dirty="0">
                <a:solidFill>
                  <a:srgbClr val="000000"/>
                </a:solidFill>
                <a:latin typeface="Times" charset="0"/>
              </a:rPr>
              <a:t>//// 	his wife, Sarah, is 65. </a:t>
            </a:r>
          </a:p>
          <a:p>
            <a:r>
              <a:rPr lang="en-US" b="1" dirty="0">
                <a:solidFill>
                  <a:srgbClr val="000000"/>
                </a:solidFill>
                <a:latin typeface="Times" charset="0"/>
              </a:rPr>
              <a:t>//// 	And yet, God has promised them children? What?  </a:t>
            </a:r>
          </a:p>
          <a:p>
            <a:r>
              <a:rPr lang="en-US" b="1" dirty="0">
                <a:solidFill>
                  <a:srgbClr val="000000"/>
                </a:solidFill>
                <a:latin typeface="Times" charset="0"/>
              </a:rPr>
              <a:t>Was God teasing the old couple?  Children promised at that 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en-US" b="1" dirty="0">
                <a:solidFill>
                  <a:srgbClr val="000000"/>
                </a:solidFill>
                <a:latin typeface="Times" charset="0"/>
              </a:rPr>
              <a:t>Yes…ABRAHAM continues to believe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promise of a LAND, a SEED, and a BLESSING!   </a:t>
            </a:r>
          </a:p>
          <a:p>
            <a:r>
              <a:rPr lang="en-US" b="1" dirty="0">
                <a:solidFill>
                  <a:srgbClr val="000000"/>
                </a:solidFill>
                <a:latin typeface="Times" charset="0"/>
              </a:rPr>
              <a:t>////	His simple unquestioning belief is told to us in Genesis 15:6...</a:t>
            </a:r>
          </a:p>
          <a:p>
            <a:r>
              <a:rPr lang="en-US" b="1" dirty="0">
                <a:solidFill>
                  <a:srgbClr val="000000"/>
                </a:solidFill>
                <a:latin typeface="Times" charset="0"/>
              </a:rPr>
              <a:t>////	…where God counts that BELIEF as righteousness on </a:t>
            </a:r>
            <a:r>
              <a:rPr lang="en-US" b="1" dirty="0" smtClean="0">
                <a:solidFill>
                  <a:srgbClr val="000000"/>
                </a:solidFill>
                <a:latin typeface="Times" charset="0"/>
              </a:rPr>
              <a:t>ABRAHAM</a:t>
            </a:r>
            <a:r>
              <a:rPr lang="fr-FR"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part. </a:t>
            </a:r>
          </a:p>
          <a:p>
            <a:r>
              <a:rPr lang="en-US" b="1" dirty="0">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US" b="1" dirty="0">
                <a:solidFill>
                  <a:srgbClr val="000000"/>
                </a:solidFill>
                <a:latin typeface="Times" charset="0"/>
              </a:rPr>
              <a:t>////	Abraham truly believes that God will accomplish what He has promised.  And the years pass. </a:t>
            </a:r>
          </a:p>
          <a:p>
            <a:r>
              <a:rPr lang="en-US" b="1" dirty="0">
                <a:solidFill>
                  <a:srgbClr val="000000"/>
                </a:solidFill>
                <a:latin typeface="Times" charset="0"/>
              </a:rPr>
              <a:t>////	In spite of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clear promise…ABRAHAM and Sarah become impatient as they wait for the  children God had promised would be coming. In her impatience, </a:t>
            </a:r>
          </a:p>
          <a:p>
            <a:r>
              <a:rPr lang="en-US" b="1" dirty="0">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en-US" b="1" dirty="0">
                <a:solidFill>
                  <a:srgbClr val="000000"/>
                </a:solidFill>
                <a:latin typeface="Times" charset="0"/>
              </a:rPr>
              <a:t>////	Indeed, in time...ABRAHAM does father a son through Hagar. </a:t>
            </a:r>
          </a:p>
          <a:p>
            <a:r>
              <a:rPr lang="en-US" b="1" dirty="0">
                <a:solidFill>
                  <a:srgbClr val="000000"/>
                </a:solidFill>
                <a:latin typeface="Times" charset="0"/>
              </a:rPr>
              <a:t>////	The boy is named ISHMAEL. </a:t>
            </a:r>
          </a:p>
          <a:p>
            <a:r>
              <a:rPr lang="en-US" b="1" dirty="0">
                <a:solidFill>
                  <a:srgbClr val="000000"/>
                </a:solidFill>
                <a:latin typeface="Times" charset="0"/>
              </a:rPr>
              <a:t>////	But, God says, the infant is not the intended son of His covenant Promise to </a:t>
            </a:r>
            <a:r>
              <a:rPr lang="en-US" b="1" dirty="0" smtClean="0">
                <a:solidFill>
                  <a:srgbClr val="000000"/>
                </a:solidFill>
                <a:latin typeface="Times" charset="0"/>
              </a:rPr>
              <a:t>Abraham</a:t>
            </a:r>
            <a:r>
              <a:rPr lang="fr-FR"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descendants.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US" b="1" dirty="0">
                <a:solidFill>
                  <a:srgbClr val="000000"/>
                </a:solidFill>
                <a:latin typeface="Times" charset="0"/>
              </a:rPr>
              <a:t>////	By now, ABRAHAM is 85; Sarah, 75. </a:t>
            </a:r>
          </a:p>
          <a:p>
            <a:r>
              <a:rPr lang="en-US" b="1" dirty="0">
                <a:solidFill>
                  <a:srgbClr val="000000"/>
                </a:solidFill>
                <a:latin typeface="Times" charset="0"/>
              </a:rPr>
              <a:t>////	After another 15 years... </a:t>
            </a:r>
          </a:p>
          <a:p>
            <a:r>
              <a:rPr lang="en-US" b="1" dirty="0">
                <a:solidFill>
                  <a:srgbClr val="000000"/>
                </a:solidFill>
                <a:latin typeface="Times" charset="0"/>
              </a:rPr>
              <a:t>////	…the son of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promise to ABRAHAM is finally born...through Sarah.</a:t>
            </a:r>
          </a:p>
          <a:p>
            <a:r>
              <a:rPr lang="en-US" b="1" dirty="0">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en-US" b="1" dirty="0">
                <a:solidFill>
                  <a:srgbClr val="000000"/>
                </a:solidFill>
                <a:latin typeface="Times" charset="0"/>
              </a:rPr>
              <a:t>ISAAC is indeed the long-awaited son…</a:t>
            </a:r>
          </a:p>
          <a:p>
            <a:r>
              <a:rPr lang="en-US" b="1" dirty="0">
                <a:solidFill>
                  <a:srgbClr val="000000"/>
                </a:solidFill>
                <a:latin typeface="Times" charset="0"/>
              </a:rPr>
              <a:t>////	…through whom </a:t>
            </a:r>
            <a:r>
              <a:rPr lang="en-US" b="1" dirty="0" smtClean="0">
                <a:solidFill>
                  <a:srgbClr val="000000"/>
                </a:solidFill>
                <a:latin typeface="Times" charset="0"/>
              </a:rPr>
              <a:t>God</a:t>
            </a:r>
            <a:r>
              <a:rPr lang="fr-FR" altLang="ja-JP" b="1" dirty="0" smtClean="0">
                <a:solidFill>
                  <a:srgbClr val="000000"/>
                </a:solidFill>
                <a:latin typeface="Times" charset="0"/>
              </a:rPr>
              <a:t>'</a:t>
            </a:r>
            <a:r>
              <a:rPr lang="en-US" b="1" dirty="0" smtClean="0">
                <a:solidFill>
                  <a:srgbClr val="000000"/>
                </a:solidFill>
                <a:latin typeface="Times" charset="0"/>
              </a:rPr>
              <a:t>s </a:t>
            </a:r>
            <a:r>
              <a:rPr lang="en-US" b="1" dirty="0">
                <a:solidFill>
                  <a:srgbClr val="000000"/>
                </a:solidFill>
                <a:latin typeface="Times" charset="0"/>
              </a:rPr>
              <a:t>promise to ABRAHAM is to be passed down…</a:t>
            </a:r>
          </a:p>
          <a:p>
            <a:r>
              <a:rPr lang="en-US" b="1" dirty="0">
                <a:solidFill>
                  <a:srgbClr val="000000"/>
                </a:solidFill>
                <a:latin typeface="Times" charset="0"/>
              </a:rPr>
              <a:t>////	…through HIS family 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en-US" b="1" dirty="0">
                <a:latin typeface="Times" charset="0"/>
              </a:rPr>
              <a:t>The memory tool, A JUDGE MUST JUDGE, brings to mind ABRAHAM…the FIRST OF THE FOUR GREAT PEOPLE...right after the CREATION file folder.  Here is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folder in the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t>
            </a:r>
            <a:r>
              <a:rPr lang="en-US" b="1" dirty="0" smtClean="0">
                <a:latin typeface="Times" charset="0"/>
              </a:rPr>
              <a:t>ABRAHAM</a:t>
            </a:r>
            <a:r>
              <a:rPr lang="fr-FR" b="1" dirty="0" smtClean="0">
                <a:latin typeface="Times" charset="0"/>
              </a:rPr>
              <a:t>'</a:t>
            </a:r>
            <a:r>
              <a:rPr lang="en-US" b="1" dirty="0" smtClean="0">
                <a:latin typeface="Times" charset="0"/>
              </a:rPr>
              <a:t>s </a:t>
            </a:r>
            <a:r>
              <a:rPr lang="en-US" b="1" dirty="0">
                <a:latin typeface="Times" charset="0"/>
              </a:rPr>
              <a:t>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dirty="0">
                <a:latin typeface="Times" charset="0"/>
              </a:rPr>
              <a:t>Because...</a:t>
            </a:r>
          </a:p>
          <a:p>
            <a:r>
              <a:rPr lang="en-US" b="1" dirty="0">
                <a:latin typeface="Times" charset="0"/>
              </a:rPr>
              <a:t>////	…ISHMAEL is recognized today as the father of the Arab nations…through ABRAHAM…</a:t>
            </a:r>
          </a:p>
          <a:p>
            <a:r>
              <a:rPr lang="en-US" b="1" dirty="0">
                <a:latin typeface="Times" charset="0"/>
              </a:rPr>
              <a:t>////	while ISAAC, of course, is revered as one of the founding patriarchs of the Jews…also through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news, we see that that age-old turmoil begun in </a:t>
            </a:r>
            <a:r>
              <a:rPr lang="en-US" b="1" dirty="0" smtClean="0">
                <a:latin typeface="Times" charset="0"/>
              </a:rPr>
              <a:t>ABRAHAM</a:t>
            </a:r>
            <a:r>
              <a:rPr lang="fr-FR" b="1" dirty="0" smtClean="0">
                <a:latin typeface="Times" charset="0"/>
              </a:rPr>
              <a:t>'</a:t>
            </a:r>
            <a:r>
              <a:rPr lang="en-US" b="1" dirty="0" smtClean="0">
                <a:latin typeface="Times" charset="0"/>
              </a:rPr>
              <a:t>s </a:t>
            </a:r>
            <a:r>
              <a:rPr lang="en-US" b="1" dirty="0">
                <a:latin typeface="Times" charset="0"/>
              </a:rPr>
              <a:t>tent 4,000 years ago continues today! Both the Jews and the Arabs claim ABRAHAM as the beginning point of their respective peoples!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en-US" altLang="ja-JP" b="1" dirty="0">
                <a:latin typeface="Times" charset="0"/>
              </a:rPr>
              <a:t>"</a:t>
            </a:r>
            <a:r>
              <a:rPr lang="en-US" b="1" dirty="0">
                <a:latin typeface="Times" charset="0"/>
              </a:rPr>
              <a:t>The God said, </a:t>
            </a:r>
            <a:r>
              <a:rPr lang="en-US"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en-US" altLang="ja-JP" b="1" dirty="0">
                <a:latin typeface="Times" charset="0"/>
              </a:rPr>
              <a:t>"</a:t>
            </a:r>
            <a:endParaRPr lang="en-US" b="1" dirty="0">
              <a:latin typeface="Times" charset="0"/>
            </a:endParaRPr>
          </a:p>
          <a:p>
            <a:r>
              <a:rPr lang="en-US" b="1" dirty="0">
                <a:latin typeface="Times" charset="0"/>
              </a:rPr>
              <a:t>////	Look at this study note from the NIV translation:  </a:t>
            </a:r>
            <a:r>
              <a:rPr lang="en-US" altLang="ja-JP" b="1" dirty="0">
                <a:latin typeface="Times" charset="0"/>
              </a:rPr>
              <a:t>"</a:t>
            </a:r>
            <a:r>
              <a:rPr lang="en-US" b="1" dirty="0">
                <a:latin typeface="Times" charset="0"/>
              </a:rPr>
              <a:t>In the Hebrew text, </a:t>
            </a:r>
            <a:r>
              <a:rPr lang="en-US" altLang="ja-JP" b="1" dirty="0">
                <a:latin typeface="Times" charset="0"/>
              </a:rPr>
              <a:t>"</a:t>
            </a:r>
            <a:r>
              <a:rPr lang="en-US" b="1" dirty="0">
                <a:latin typeface="Times" charset="0"/>
              </a:rPr>
              <a:t>Isaac</a:t>
            </a:r>
            <a:r>
              <a:rPr lang="en-US" altLang="ja-JP" b="1" dirty="0">
                <a:latin typeface="Times" charset="0"/>
              </a:rPr>
              <a:t>"</a:t>
            </a:r>
            <a:r>
              <a:rPr lang="en-US" b="1" dirty="0">
                <a:latin typeface="Times" charset="0"/>
              </a:rPr>
              <a:t> follows the clause </a:t>
            </a:r>
            <a:r>
              <a:rPr lang="en-US" altLang="ja-JP" b="1" dirty="0">
                <a:latin typeface="Times" charset="0"/>
              </a:rPr>
              <a:t>"</a:t>
            </a:r>
            <a:r>
              <a:rPr lang="en-US" b="1" dirty="0">
                <a:latin typeface="Times" charset="0"/>
              </a:rPr>
              <a:t>whom you love,</a:t>
            </a:r>
            <a:r>
              <a:rPr lang="en-US" altLang="ja-JP" b="1" dirty="0">
                <a:latin typeface="Times" charset="0"/>
              </a:rPr>
              <a:t>"</a:t>
            </a:r>
            <a:r>
              <a:rPr lang="en-US" b="1" dirty="0">
                <a:latin typeface="Times" charset="0"/>
              </a:rPr>
              <a:t> in order to heighten the effect: </a:t>
            </a:r>
            <a:r>
              <a:rPr lang="en-US" altLang="ja-JP" b="1" dirty="0">
                <a:latin typeface="Times" charset="0"/>
              </a:rPr>
              <a:t>"</a:t>
            </a:r>
            <a:r>
              <a:rPr lang="en-US" b="1" dirty="0">
                <a:latin typeface="Times" charset="0"/>
              </a:rPr>
              <a:t>your son, your only son, whom you love – Isaac.</a:t>
            </a:r>
            <a:r>
              <a:rPr lang="en-US" altLang="ja-JP" b="1" dirty="0">
                <a:latin typeface="Times" charset="0"/>
              </a:rPr>
              <a:t>"</a:t>
            </a:r>
            <a:r>
              <a:rPr lang="en-US" b="1" dirty="0">
                <a:latin typeface="Times" charset="0"/>
              </a:rPr>
              <a:t>  Isaac was the only </a:t>
            </a:r>
            <a:r>
              <a:rPr lang="en-US" altLang="ja-JP" b="1" dirty="0">
                <a:latin typeface="Times" charset="0"/>
              </a:rPr>
              <a:t>"</a:t>
            </a:r>
            <a:r>
              <a:rPr lang="en-US" b="1" dirty="0">
                <a:latin typeface="Times" charset="0"/>
              </a:rPr>
              <a:t>son of the Promise.</a:t>
            </a:r>
            <a:r>
              <a:rPr lang="en-US" altLang="ja-JP" b="1" dirty="0">
                <a:latin typeface="Times" charset="0"/>
              </a:rPr>
              <a:t>"</a:t>
            </a:r>
            <a:endParaRPr lang="en-US" b="1" dirty="0">
              <a:latin typeface="Times" charset="0"/>
            </a:endParaRPr>
          </a:p>
          <a:p>
            <a:r>
              <a:rPr lang="en-US" b="1" dirty="0">
                <a:latin typeface="Times" charset="0"/>
              </a:rPr>
              <a:t>////	Here also, </a:t>
            </a:r>
            <a:r>
              <a:rPr lang="en-US" b="1" dirty="0" smtClean="0">
                <a:latin typeface="Times" charset="0"/>
              </a:rPr>
              <a:t>you</a:t>
            </a:r>
            <a:r>
              <a:rPr lang="fr-FR" altLang="ja-JP" b="1" dirty="0" smtClean="0">
                <a:latin typeface="Times" charset="0"/>
              </a:rPr>
              <a:t>'</a:t>
            </a:r>
            <a:r>
              <a:rPr lang="en-US" b="1" dirty="0" smtClean="0">
                <a:latin typeface="Times" charset="0"/>
              </a:rPr>
              <a:t>ll </a:t>
            </a:r>
            <a:r>
              <a:rPr lang="en-US" b="1" dirty="0">
                <a:latin typeface="Times" charset="0"/>
              </a:rPr>
              <a:t>find in Second Chronicles 3:1 that God identifies Moriah with the Temple mount, which, today, is the site of the Moslem Dome of the Rock.</a:t>
            </a:r>
            <a:r>
              <a:rPr lang="en-US"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en-US"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en-US" altLang="ja-JP" b="1" dirty="0">
                <a:latin typeface="Times" charset="0"/>
              </a:rPr>
              <a:t>"</a:t>
            </a:r>
            <a:endParaRPr lang="en-US"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smtClean="0">
                <a:latin typeface="Times" charset="0"/>
              </a:rPr>
              <a:t>It</a:t>
            </a:r>
            <a:r>
              <a:rPr lang="fr-FR" altLang="ja-JP" b="1" dirty="0" smtClean="0">
                <a:latin typeface="Times" charset="0"/>
              </a:rPr>
              <a:t>'</a:t>
            </a:r>
            <a:r>
              <a:rPr lang="en-US" b="1" dirty="0" smtClean="0">
                <a:latin typeface="Times" charset="0"/>
              </a:rPr>
              <a:t>s </a:t>
            </a:r>
            <a:r>
              <a:rPr lang="en-US" b="1" dirty="0">
                <a:latin typeface="Times" charset="0"/>
              </a:rPr>
              <a:t>interesting to compare those gifts today…</a:t>
            </a:r>
          </a:p>
          <a:p>
            <a:r>
              <a:rPr lang="en-US" b="1" dirty="0">
                <a:latin typeface="Times" charset="0"/>
              </a:rPr>
              <a:t>////	Generally speaking…here are the lands populated today by the descendants of Ishmael…the Arab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Israel versus the rest of the Arab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a:t>
            </a:r>
            <a:r>
              <a:rPr lang="en-US" dirty="0" smtClean="0">
                <a:latin typeface="Times" charset="0"/>
              </a:rPr>
              <a:t>Ishmael</a:t>
            </a:r>
            <a:r>
              <a:rPr lang="fr-FR" altLang="ja-JP" dirty="0" smtClean="0">
                <a:latin typeface="Times" charset="0"/>
              </a:rPr>
              <a:t>'</a:t>
            </a:r>
            <a:r>
              <a:rPr lang="en-US" dirty="0" smtClean="0">
                <a:latin typeface="Times" charset="0"/>
              </a:rPr>
              <a:t>s </a:t>
            </a:r>
            <a:r>
              <a:rPr lang="en-US" dirty="0">
                <a:latin typeface="Times" charset="0"/>
              </a:rPr>
              <a:t>descendant, Mohammed, founder of Islam…with that of Isaac, the great Israelite patriarch, and the brother of Ishmael!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a:t>
            </a:r>
            <a:r>
              <a:rPr lang="en-US" b="1" dirty="0" smtClean="0">
                <a:latin typeface="Times" charset="0"/>
                <a:ea typeface="ＭＳ Ｐゴシック" charset="0"/>
              </a:rPr>
              <a:t>today</a:t>
            </a:r>
            <a:r>
              <a:rPr lang="fr-FR" altLang="ja-JP" b="1" dirty="0" smtClean="0">
                <a:latin typeface="Times" charset="0"/>
                <a:ea typeface="ＭＳ Ｐゴシック" charset="0"/>
              </a:rPr>
              <a:t>'</a:t>
            </a:r>
            <a:r>
              <a:rPr lang="en-US" b="1" dirty="0" smtClean="0">
                <a:latin typeface="Times" charset="0"/>
                <a:ea typeface="ＭＳ Ｐゴシック" charset="0"/>
              </a:rPr>
              <a:t>s </a:t>
            </a:r>
            <a:r>
              <a:rPr lang="en-US" b="1" dirty="0">
                <a:latin typeface="Times" charset="0"/>
                <a:ea typeface="ＭＳ Ｐゴシック" charset="0"/>
              </a:rPr>
              <a:t>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a:t>
            </a:r>
            <a:r>
              <a:rPr lang="en-US" b="1" dirty="0" smtClean="0">
                <a:latin typeface="Times" charset="0"/>
                <a:ea typeface="ＭＳ Ｐゴシック" charset="0"/>
              </a:rPr>
              <a:t>States</a:t>
            </a:r>
            <a:r>
              <a:rPr lang="fr-FR" altLang="ja-JP" b="1" dirty="0" smtClean="0">
                <a:latin typeface="Times" charset="0"/>
                <a:ea typeface="ＭＳ Ｐゴシック" charset="0"/>
              </a:rPr>
              <a:t>'</a:t>
            </a:r>
            <a:r>
              <a:rPr lang="en-US" b="1" dirty="0" smtClean="0">
                <a:latin typeface="Times" charset="0"/>
                <a:ea typeface="ＭＳ Ｐゴシック" charset="0"/>
              </a:rPr>
              <a:t> </a:t>
            </a:r>
            <a:r>
              <a:rPr lang="en-US" b="1" dirty="0">
                <a:latin typeface="Times" charset="0"/>
                <a:ea typeface="ＭＳ Ｐゴシック" charset="0"/>
              </a:rPr>
              <a:t>state of Maine…or</a:t>
            </a:r>
          </a:p>
          <a:p>
            <a:r>
              <a:rPr lang="en-US" b="1" dirty="0">
                <a:latin typeface="Times" charset="0"/>
              </a:rPr>
              <a:t>////	Israel and California</a:t>
            </a:r>
            <a:r>
              <a:rPr lang="en-US" b="1" dirty="0" smtClean="0">
                <a:latin typeface="Times" charset="0"/>
              </a:rPr>
              <a:t>.</a:t>
            </a:r>
          </a:p>
          <a:p>
            <a:r>
              <a:rPr lang="en-US" b="1" dirty="0" smtClean="0">
                <a:latin typeface="Times" charset="0"/>
              </a:rPr>
              <a:t>////	The</a:t>
            </a:r>
            <a:r>
              <a:rPr lang="en-US" b="1" baseline="0" dirty="0" smtClean="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dirty="0">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en-US" b="1" dirty="0">
                <a:latin typeface="Times" charset="0"/>
              </a:rPr>
              <a:t>In Chapter 12 </a:t>
            </a:r>
            <a:r>
              <a:rPr lang="en-US" b="1" dirty="0">
                <a:latin typeface="Kruti Dev 050 " pitchFamily="2" charset="0"/>
              </a:rPr>
              <a:t>of Genesis, this </a:t>
            </a:r>
            <a:r>
              <a:rPr lang="en-US" altLang="ja-JP" b="1" dirty="0">
                <a:latin typeface="Kruti Dev 050 " pitchFamily="2" charset="0"/>
              </a:rPr>
              <a:t>"</a:t>
            </a:r>
            <a:r>
              <a:rPr lang="en-US" b="1" dirty="0">
                <a:latin typeface="Kruti Dev 050 " pitchFamily="2" charset="0"/>
              </a:rPr>
              <a:t>Quick Chronology</a:t>
            </a:r>
            <a:r>
              <a:rPr lang="en-US" altLang="ja-JP" b="1" dirty="0">
                <a:latin typeface="Kruti Dev 050 " pitchFamily="2" charset="0"/>
              </a:rPr>
              <a:t>"</a:t>
            </a:r>
            <a:r>
              <a:rPr lang="en-US" b="1" dirty="0">
                <a:latin typeface="Kruti Dev 050 " pitchFamily="2" charset="0"/>
              </a:rPr>
              <a:t> of </a:t>
            </a:r>
            <a:r>
              <a:rPr lang="en-US" b="1" dirty="0" smtClean="0">
                <a:latin typeface="Kruti Dev 050 " pitchFamily="2" charset="0"/>
              </a:rPr>
              <a:t>Abraham</a:t>
            </a:r>
            <a:r>
              <a:rPr lang="fr-FR" altLang="ja-JP" b="1" dirty="0" smtClean="0">
                <a:latin typeface="Kruti Dev 050 " pitchFamily="2" charset="0"/>
              </a:rPr>
              <a:t>'</a:t>
            </a:r>
            <a:r>
              <a:rPr lang="en-US" b="1" dirty="0" smtClean="0">
                <a:latin typeface="Kruti Dev 050 " pitchFamily="2" charset="0"/>
              </a:rPr>
              <a:t>s </a:t>
            </a:r>
            <a:r>
              <a:rPr lang="en-US" b="1" dirty="0">
                <a:latin typeface="Kruti Dev 050 " pitchFamily="2" charset="0"/>
              </a:rPr>
              <a:t>life] begins – at ancient Ur of the Chaldees – the </a:t>
            </a:r>
            <a:r>
              <a:rPr lang="en-US" altLang="ja-JP" b="1" dirty="0">
                <a:latin typeface="Kruti Dev 050 " pitchFamily="2" charset="0"/>
              </a:rPr>
              <a:t>"</a:t>
            </a:r>
            <a:r>
              <a:rPr lang="en-US" b="1" dirty="0">
                <a:latin typeface="Kruti Dev 050 " pitchFamily="2" charset="0"/>
              </a:rPr>
              <a:t>U</a:t>
            </a:r>
            <a:r>
              <a:rPr lang="en-US" altLang="ja-JP" b="1" dirty="0">
                <a:latin typeface="Kruti Dev 050 " pitchFamily="2" charset="0"/>
              </a:rPr>
              <a:t>"</a:t>
            </a:r>
            <a:r>
              <a:rPr lang="en-US" b="1" dirty="0">
                <a:latin typeface="Kruti Dev 050 " pitchFamily="2" charset="0"/>
              </a:rPr>
              <a:t> on your map of the Ancient Near East. </a:t>
            </a:r>
            <a:r>
              <a:rPr lang="en-US" b="1" dirty="0" smtClean="0">
                <a:latin typeface="Kruti Dev 050 " pitchFamily="2" charset="0"/>
              </a:rPr>
              <a:t>That</a:t>
            </a:r>
            <a:r>
              <a:rPr lang="fr-FR" altLang="ja-JP" b="1" dirty="0" smtClean="0">
                <a:latin typeface="Kruti Dev 050 " pitchFamily="2" charset="0"/>
              </a:rPr>
              <a:t>'</a:t>
            </a:r>
            <a:r>
              <a:rPr lang="en-US" b="1" dirty="0" smtClean="0">
                <a:latin typeface="Kruti Dev 050 " pitchFamily="2" charset="0"/>
              </a:rPr>
              <a:t>s </a:t>
            </a:r>
            <a:r>
              <a:rPr lang="en-US" b="1" dirty="0">
                <a:latin typeface="Kruti Dev 050 " pitchFamily="2" charset="0"/>
              </a:rPr>
              <a:t>the place in Scripture where the Author comes to a quick narrowing </a:t>
            </a:r>
            <a:r>
              <a:rPr lang="en-US" b="1" dirty="0">
                <a:latin typeface="Times" charset="0"/>
              </a:rPr>
              <a:t>of the earlier Biblical perspective.  </a:t>
            </a:r>
          </a:p>
          <a:p>
            <a:pPr algn="just"/>
            <a:r>
              <a:rPr lang="en-US" b="1" dirty="0">
                <a:latin typeface="Times" charset="0"/>
              </a:rPr>
              <a:t>////	And its setting is in the rich Fertile Crescent of the Middle East,</a:t>
            </a:r>
          </a:p>
          <a:p>
            <a:r>
              <a:rPr lang="en-US" b="1" dirty="0">
                <a:latin typeface="Times" charset="0"/>
              </a:rPr>
              <a:t>The stage of this great drama stretches from the Euphrates Valley all the way over to the Mediterranean Sea…</a:t>
            </a:r>
          </a:p>
          <a:p>
            <a:r>
              <a:rPr lang="en-US" b="1" dirty="0">
                <a:latin typeface="Times" charset="0"/>
              </a:rPr>
              <a:t>and in between we find some very familiar place names.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a:t>
            </a:r>
            <a:r>
              <a:rPr lang="en-US" b="1" dirty="0" smtClean="0">
                <a:latin typeface="Times" charset="0"/>
              </a:rPr>
              <a:t>Lindsay</a:t>
            </a:r>
            <a:r>
              <a:rPr lang="fr-FR" altLang="ja-JP" b="1" dirty="0" smtClean="0">
                <a:latin typeface="Times" charset="0"/>
              </a:rPr>
              <a:t>'</a:t>
            </a:r>
            <a:r>
              <a:rPr lang="en-US" b="1" dirty="0" smtClean="0">
                <a:latin typeface="Times" charset="0"/>
              </a:rPr>
              <a:t>s 2002 book</a:t>
            </a:r>
            <a:r>
              <a:rPr lang="en-US" b="1" dirty="0">
                <a:latin typeface="Times" charset="0"/>
              </a:rPr>
              <a:t>, </a:t>
            </a:r>
            <a:r>
              <a:rPr lang="en-US" b="1" i="1" dirty="0">
                <a:latin typeface="Times" charset="0"/>
              </a:rPr>
              <a:t>The Everlasting Hatred: The Roots of Jihad:</a:t>
            </a:r>
            <a:endParaRPr lang="en-US" b="1" dirty="0">
              <a:latin typeface="Times" charset="0"/>
            </a:endParaRPr>
          </a:p>
          <a:p>
            <a:r>
              <a:rPr lang="en-US"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en-US" altLang="ja-JP" b="1" dirty="0">
                <a:latin typeface="Times" charset="0"/>
              </a:rPr>
              <a:t>"</a:t>
            </a:r>
            <a:r>
              <a:rPr lang="en-US" b="1" dirty="0">
                <a:latin typeface="Times" charset="0"/>
              </a:rPr>
              <a:t>But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covenant, which concerned His spiritual purposes, was only for Isaac and his descendants.  The physical blessings promised to Isaac were to facilitate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spiritual call for the nation that would come from him.</a:t>
            </a:r>
            <a:r>
              <a:rPr lang="en-US" altLang="ja-JP" b="1" dirty="0">
                <a:latin typeface="Times" charset="0"/>
              </a:rPr>
              <a:t>"</a:t>
            </a:r>
            <a:endParaRPr lang="en-US" b="1"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en-US" b="1" dirty="0">
                <a:latin typeface="Times" charset="0"/>
              </a:rPr>
              <a:t>And here is that Land today…but only a portion of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promise to Abraham…this lush location along </a:t>
            </a:r>
            <a:r>
              <a:rPr lang="en-US" b="1" dirty="0" smtClean="0">
                <a:latin typeface="Times" charset="0"/>
              </a:rPr>
              <a:t>Israel</a:t>
            </a:r>
            <a:r>
              <a:rPr lang="fr-FR" altLang="ja-JP" b="1" dirty="0" smtClean="0">
                <a:latin typeface="Times" charset="0"/>
              </a:rPr>
              <a:t>'</a:t>
            </a:r>
            <a:r>
              <a:rPr lang="en-US" b="1" dirty="0" smtClean="0">
                <a:latin typeface="Times" charset="0"/>
              </a:rPr>
              <a:t>s </a:t>
            </a:r>
            <a:r>
              <a:rPr lang="en-US" b="1" dirty="0">
                <a:latin typeface="Times" charset="0"/>
              </a:rPr>
              <a:t>Jordan River.</a:t>
            </a:r>
          </a:p>
          <a:p>
            <a:r>
              <a:rPr lang="en-US" b="1" dirty="0">
                <a:latin typeface="Times" charset="0"/>
              </a:rPr>
              <a:t>////	the Land of his promised inheritance!  From the fertile north to the desolate south…</a:t>
            </a:r>
            <a:r>
              <a:rPr lang="en-US" altLang="ja-JP" b="1" dirty="0">
                <a:latin typeface="Times" charset="0"/>
              </a:rPr>
              <a:t>"</a:t>
            </a:r>
            <a:r>
              <a:rPr lang="en-US" b="1" dirty="0">
                <a:latin typeface="Times" charset="0"/>
              </a:rPr>
              <a:t>milk and honey</a:t>
            </a:r>
            <a:r>
              <a:rPr lang="en-US" altLang="ja-JP" b="1" dirty="0">
                <a:latin typeface="Times" charset="0"/>
              </a:rPr>
              <a:t>"</a:t>
            </a:r>
            <a:r>
              <a:rPr lang="en-US" b="1" dirty="0">
                <a:latin typeface="Times" charset="0"/>
              </a:rPr>
              <a:t> are only the start of the blessings of this special piece of </a:t>
            </a:r>
            <a:r>
              <a:rPr lang="en-US" b="1" dirty="0" smtClean="0">
                <a:latin typeface="Times" charset="0"/>
              </a:rPr>
              <a:t>earth</a:t>
            </a:r>
            <a:r>
              <a:rPr lang="fr-FR" altLang="ja-JP" b="1" dirty="0" smtClean="0">
                <a:latin typeface="Times" charset="0"/>
              </a:rPr>
              <a:t>'</a:t>
            </a:r>
            <a:r>
              <a:rPr lang="en-US" b="1" dirty="0" smtClean="0">
                <a:latin typeface="Times" charset="0"/>
              </a:rPr>
              <a:t>s </a:t>
            </a:r>
            <a:r>
              <a:rPr lang="en-US" b="1" dirty="0">
                <a:latin typeface="Times" charset="0"/>
              </a:rPr>
              <a:t>real estate.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en-US" b="1" dirty="0">
                <a:latin typeface="Times" charset="0"/>
              </a:rPr>
              <a:t>The story now begins to move much faster.  ISAAC,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son through Sarah, </a:t>
            </a:r>
            <a:r>
              <a:rPr lang="en-US" b="1" u="sng" dirty="0">
                <a:latin typeface="Times" charset="0"/>
              </a:rPr>
              <a:t>IS</a:t>
            </a:r>
            <a:r>
              <a:rPr lang="en-US" b="1" dirty="0">
                <a:latin typeface="Times" charset="0"/>
              </a:rPr>
              <a:t> the Son of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promise.</a:t>
            </a:r>
          </a:p>
          <a:p>
            <a:r>
              <a:rPr lang="en-US" b="1" dirty="0">
                <a:latin typeface="Times" charset="0"/>
              </a:rPr>
              <a:t>////	ISAAC then has two sons: JACOB and ESAU (J and E on the ABRAHAM File Folder).  JACOB is the son through whom the unconditional Promise now passes on.  </a:t>
            </a:r>
          </a:p>
          <a:p>
            <a:r>
              <a:rPr lang="en-US" b="1" dirty="0">
                <a:latin typeface="Times" charset="0"/>
              </a:rPr>
              <a:t>////	Jacob, in turn has 12 sons (the number 12 on the Abraham folder).     </a:t>
            </a:r>
          </a:p>
          <a:p>
            <a:r>
              <a:rPr lang="en-US" b="1" dirty="0">
                <a:latin typeface="Times" charset="0"/>
              </a:rPr>
              <a:t>////	So, then...the Line of the Promise...is</a:t>
            </a:r>
          </a:p>
          <a:p>
            <a:r>
              <a:rPr lang="en-US" b="1" dirty="0">
                <a:latin typeface="Times" charset="0"/>
              </a:rPr>
              <a:t>////	Abraham</a:t>
            </a:r>
          </a:p>
          <a:p>
            <a:r>
              <a:rPr lang="en-US" b="1" dirty="0">
                <a:latin typeface="Times" charset="0"/>
              </a:rPr>
              <a:t>////	Isaac</a:t>
            </a:r>
          </a:p>
          <a:p>
            <a:r>
              <a:rPr lang="en-US" b="1" dirty="0">
                <a:latin typeface="Times" charset="0"/>
              </a:rPr>
              <a:t>////	Jacob and</a:t>
            </a:r>
          </a:p>
          <a:p>
            <a:r>
              <a:rPr lang="en-US" b="1" dirty="0">
                <a:latin typeface="Times" charset="0"/>
              </a:rPr>
              <a:t>////	the 12 sons of Jacob.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r>
              <a:rPr lang="en-US" b="1" dirty="0">
                <a:latin typeface="Times" charset="0"/>
              </a:rPr>
              <a:t>Here is a graphic representation of those 12 sons of JACOB, born to him and his four wives across the long years of his life.  </a:t>
            </a:r>
            <a:r>
              <a:rPr lang="en-US" b="1" dirty="0" smtClean="0">
                <a:latin typeface="Times" charset="0"/>
              </a:rPr>
              <a:t>You</a:t>
            </a:r>
            <a:r>
              <a:rPr lang="fr-FR" altLang="ja-JP" b="1" dirty="0" smtClean="0">
                <a:latin typeface="Times" charset="0"/>
              </a:rPr>
              <a:t>'</a:t>
            </a:r>
            <a:r>
              <a:rPr lang="en-US" b="1" dirty="0" smtClean="0">
                <a:latin typeface="Times" charset="0"/>
              </a:rPr>
              <a:t>ll </a:t>
            </a:r>
            <a:r>
              <a:rPr lang="en-US" b="1" dirty="0">
                <a:latin typeface="Times" charset="0"/>
              </a:rPr>
              <a:t>see there was also a 13</a:t>
            </a:r>
            <a:r>
              <a:rPr lang="en-US" b="1" baseline="30000" dirty="0">
                <a:latin typeface="Times" charset="0"/>
              </a:rPr>
              <a:t>th</a:t>
            </a:r>
            <a:r>
              <a:rPr lang="en-US" b="1" dirty="0">
                <a:latin typeface="Times" charset="0"/>
              </a:rPr>
              <a:t> child… one daughter. From those 12 sons of old Jacob emerge the 12 tribes of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en-US" b="1" dirty="0">
                <a:latin typeface="Times" charset="0"/>
              </a:rPr>
              <a:t>But notice one particular son of Jacob – number eleven, one of his youngest -- and probably the most remembered of all his children.  This </a:t>
            </a:r>
            <a:r>
              <a:rPr lang="en-US" b="1" dirty="0" smtClean="0">
                <a:latin typeface="Times" charset="0"/>
              </a:rPr>
              <a:t>son</a:t>
            </a:r>
            <a:r>
              <a:rPr lang="fr-FR" altLang="ja-JP" b="1" dirty="0" smtClean="0">
                <a:latin typeface="Times" charset="0"/>
              </a:rPr>
              <a:t>'</a:t>
            </a:r>
            <a:r>
              <a:rPr lang="en-US" b="1" dirty="0" smtClean="0">
                <a:latin typeface="Times" charset="0"/>
              </a:rPr>
              <a:t>s </a:t>
            </a:r>
            <a:r>
              <a:rPr lang="en-US" b="1" dirty="0">
                <a:latin typeface="Times" charset="0"/>
              </a:rPr>
              <a:t>story is familiar to almost everyone: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r>
              <a:rPr lang="en-US" b="1" dirty="0">
                <a:latin typeface="Times" charset="0"/>
              </a:rP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en-US" b="1" dirty="0">
                <a:latin typeface="Times" charset="0"/>
              </a:rPr>
              <a:t>Now </a:t>
            </a:r>
            <a:r>
              <a:rPr lang="en-US" b="1" dirty="0" smtClean="0">
                <a:latin typeface="Times" charset="0"/>
              </a:rPr>
              <a:t>we</a:t>
            </a:r>
            <a:r>
              <a:rPr lang="fr-FR" b="1" dirty="0" smtClean="0">
                <a:latin typeface="Times" charset="0"/>
              </a:rPr>
              <a:t>'</a:t>
            </a:r>
            <a:r>
              <a:rPr lang="en-US" b="1" dirty="0" smtClean="0">
                <a:latin typeface="Times" charset="0"/>
              </a:rPr>
              <a:t>ve </a:t>
            </a:r>
            <a:r>
              <a:rPr lang="en-US" b="1" dirty="0">
                <a:latin typeface="Times" charset="0"/>
              </a:rPr>
              <a:t>completed the second folder in the Bible File collection: </a:t>
            </a:r>
          </a:p>
          <a:p>
            <a:r>
              <a:rPr lang="en-US" b="1" dirty="0">
                <a:latin typeface="Times" charset="0"/>
              </a:rPr>
              <a:t>////	first is CREATION, </a:t>
            </a:r>
          </a:p>
          <a:p>
            <a:r>
              <a:rPr lang="en-US" b="1" dirty="0">
                <a:latin typeface="Times" charset="0"/>
              </a:rPr>
              <a:t>////	followed by ABRAHAM, the first of the four great names.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en-US" b="1" dirty="0">
                <a:latin typeface="Times" charset="0"/>
              </a:rPr>
              <a:t>Time now to move forward to the second in the group of four great Old Testament characters…the Bible File Folder Number 3.</a:t>
            </a:r>
          </a:p>
          <a:p>
            <a:r>
              <a:rPr lang="en-US" b="1" dirty="0">
                <a:latin typeface="Times" charset="0"/>
              </a:rPr>
              <a:t>From "A Judge Must Judge" we know that his name begins with the letter J.  Which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en-US" b="1" dirty="0" smtClean="0">
                <a:latin typeface="Times" charset="0"/>
              </a:rPr>
              <a:t>You</a:t>
            </a:r>
            <a:r>
              <a:rPr lang="fr-FR" altLang="ja-JP" b="1" dirty="0" smtClean="0">
                <a:latin typeface="Times" charset="0"/>
              </a:rPr>
              <a:t>'</a:t>
            </a:r>
            <a:r>
              <a:rPr lang="en-US" b="1" dirty="0" err="1" smtClean="0">
                <a:latin typeface="Times" charset="0"/>
              </a:rPr>
              <a:t>ve</a:t>
            </a:r>
            <a:r>
              <a:rPr lang="en-US" b="1" dirty="0" smtClean="0">
                <a:latin typeface="Times" charset="0"/>
              </a:rPr>
              <a:t> </a:t>
            </a:r>
            <a:r>
              <a:rPr lang="en-US" b="1" dirty="0">
                <a:latin typeface="Times" charset="0"/>
              </a:rPr>
              <a:t>already identified some of them on your map that we called "Dressing the Stage."	</a:t>
            </a:r>
          </a:p>
          <a:p>
            <a:r>
              <a:rPr lang="en-US" b="1" dirty="0">
                <a:latin typeface="Times" charset="0"/>
              </a:rPr>
              <a:t>There lie </a:t>
            </a:r>
          </a:p>
          <a:p>
            <a:r>
              <a:rPr lang="en-US" b="1" dirty="0">
                <a:latin typeface="Times" charset="0"/>
              </a:rPr>
              <a:t>////	Canaan…</a:t>
            </a:r>
            <a:r>
              <a:rPr lang="en-US" b="1" dirty="0" smtClean="0">
                <a:latin typeface="Times" charset="0"/>
              </a:rPr>
              <a:t>today</a:t>
            </a:r>
            <a:r>
              <a:rPr lang="fr-FR" b="1" dirty="0" smtClean="0">
                <a:latin typeface="Times" charset="0"/>
              </a:rPr>
              <a:t>'</a:t>
            </a:r>
            <a:r>
              <a:rPr lang="en-US" b="1" dirty="0" smtClean="0">
                <a:latin typeface="Times" charset="0"/>
              </a:rPr>
              <a:t>s </a:t>
            </a:r>
            <a:r>
              <a:rPr lang="en-US" b="1" dirty="0">
                <a:latin typeface="Times" charset="0"/>
              </a:rPr>
              <a:t>state of Israel, and the West Bank, Palestine,</a:t>
            </a:r>
          </a:p>
          <a:p>
            <a:r>
              <a:rPr lang="en-US" b="1" dirty="0">
                <a:latin typeface="Times" charset="0"/>
              </a:rPr>
              <a:t>////	the Sea of Galilee, </a:t>
            </a:r>
          </a:p>
          <a:p>
            <a:r>
              <a:rPr lang="en-US" b="1" dirty="0">
                <a:latin typeface="Times" charset="0"/>
              </a:rPr>
              <a:t>////	and the Dead or Salt Sea…as Scriptures calls it. </a:t>
            </a:r>
          </a:p>
          <a:p>
            <a:r>
              <a:rPr lang="en-US" b="1" dirty="0">
                <a:latin typeface="Times" charset="0"/>
              </a:rPr>
              <a:t>////	Also there is Egypt and </a:t>
            </a:r>
          </a:p>
          <a:p>
            <a:r>
              <a:rPr lang="en-US" b="1" dirty="0">
                <a:latin typeface="Times" charset="0"/>
              </a:rPr>
              <a:t>////	the great Nile River. </a:t>
            </a:r>
          </a:p>
          <a:p>
            <a:r>
              <a:rPr lang="en-US" b="1" dirty="0">
                <a:latin typeface="Times" charset="0"/>
              </a:rPr>
              <a:t>////	The Sinai Peninsula appears, a region in the headlines of recent world events.</a:t>
            </a:r>
          </a:p>
          <a:p>
            <a:r>
              <a:rPr lang="en-US" b="1" dirty="0">
                <a:latin typeface="Times" charset="0"/>
              </a:rPr>
              <a:t>	But in our world, our own time, we also find</a:t>
            </a:r>
          </a:p>
          <a:p>
            <a:r>
              <a:rPr lang="en-US" b="1" dirty="0">
                <a:latin typeface="Times" charset="0"/>
              </a:rPr>
              <a:t>////	Iraq</a:t>
            </a:r>
          </a:p>
          <a:p>
            <a:r>
              <a:rPr lang="en-US" b="1" dirty="0">
                <a:latin typeface="Times" charset="0"/>
              </a:rPr>
              <a:t>////	Iran</a:t>
            </a:r>
          </a:p>
          <a:p>
            <a:r>
              <a:rPr lang="en-US" b="1" dirty="0">
                <a:latin typeface="Times" charset="0"/>
              </a:rPr>
              <a:t>////	Kuwait</a:t>
            </a:r>
          </a:p>
          <a:p>
            <a:r>
              <a:rPr lang="en-US" b="1" dirty="0">
                <a:latin typeface="Times" charset="0"/>
              </a:rPr>
              <a:t>////	Saudi Arabia</a:t>
            </a:r>
          </a:p>
          <a:p>
            <a:r>
              <a:rPr lang="en-US" b="1" dirty="0">
                <a:latin typeface="Times" charset="0"/>
              </a:rPr>
              <a:t>////	Syria</a:t>
            </a:r>
          </a:p>
          <a:p>
            <a:r>
              <a:rPr lang="en-US" b="1" dirty="0">
                <a:latin typeface="Times" charset="0"/>
              </a:rPr>
              <a:t>////	Modern Israel and the West Bank</a:t>
            </a:r>
          </a:p>
          <a:p>
            <a:r>
              <a:rPr lang="en-US" b="1" dirty="0">
                <a:latin typeface="Times" charset="0"/>
              </a:rPr>
              <a:t>////	Turkey and </a:t>
            </a:r>
          </a:p>
          <a:p>
            <a:r>
              <a:rPr lang="en-US" b="1" dirty="0">
                <a:latin typeface="Times" charset="0"/>
              </a:rPr>
              <a:t>////	</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Egypt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en-US" b="1" dirty="0">
                <a:latin typeface="Times" charset="0"/>
              </a:rP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en-US" b="1" dirty="0">
                <a:latin typeface="Times" charset="0"/>
              </a:rPr>
              <a:t>And the timeline…</a:t>
            </a:r>
            <a:r>
              <a:rPr lang="en-US" b="1" dirty="0" smtClean="0">
                <a:latin typeface="Times" charset="0"/>
              </a:rPr>
              <a:t>let</a:t>
            </a:r>
            <a:r>
              <a:rPr lang="fr-FR" altLang="ja-JP" b="1" dirty="0" smtClean="0">
                <a:latin typeface="Times" charset="0"/>
              </a:rPr>
              <a:t>'</a:t>
            </a:r>
            <a:r>
              <a:rPr lang="en-US" b="1" dirty="0" smtClean="0">
                <a:latin typeface="Times" charset="0"/>
              </a:rPr>
              <a:t>s </a:t>
            </a:r>
            <a:r>
              <a:rPr lang="en-US" b="1" dirty="0">
                <a:latin typeface="Times" charset="0"/>
              </a:rPr>
              <a:t>keep it generally in that early 2000 B.C. range.  </a:t>
            </a:r>
            <a:r>
              <a:rPr lang="en-US" b="1" dirty="0" smtClean="0">
                <a:latin typeface="Times" charset="0"/>
              </a:rPr>
              <a:t>It</a:t>
            </a:r>
            <a:r>
              <a:rPr lang="fr-FR" altLang="ja-JP" b="1" dirty="0" smtClean="0">
                <a:latin typeface="Times" charset="0"/>
              </a:rPr>
              <a:t>'</a:t>
            </a:r>
            <a:r>
              <a:rPr lang="en-US" b="1" dirty="0" smtClean="0">
                <a:latin typeface="Times" charset="0"/>
              </a:rPr>
              <a:t>s </a:t>
            </a:r>
            <a:r>
              <a:rPr lang="en-US" b="1" dirty="0">
                <a:latin typeface="Times" charset="0"/>
              </a:rPr>
              <a:t>unnecessary to be more specific at this point.  So </a:t>
            </a:r>
            <a:r>
              <a:rPr lang="en-US" b="1" dirty="0" smtClean="0">
                <a:latin typeface="Times" charset="0"/>
              </a:rPr>
              <a:t>don</a:t>
            </a:r>
            <a:r>
              <a:rPr lang="fr-FR" altLang="ja-JP" b="1" dirty="0" smtClean="0">
                <a:latin typeface="Times" charset="0"/>
              </a:rPr>
              <a:t>'</a:t>
            </a:r>
            <a:r>
              <a:rPr lang="en-US" b="1" dirty="0" smtClean="0">
                <a:latin typeface="Times" charset="0"/>
              </a:rPr>
              <a:t>t </a:t>
            </a:r>
            <a:r>
              <a:rPr lang="en-US" b="1" dirty="0">
                <a:latin typeface="Times" charset="0"/>
              </a:rPr>
              <a:t>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r>
              <a:rPr lang="en-US" b="1" dirty="0">
                <a:latin typeface="Times" charset="0"/>
              </a:rPr>
              <a:t>And here is </a:t>
            </a:r>
            <a:r>
              <a:rPr lang="en-US" b="1" dirty="0" smtClean="0">
                <a:latin typeface="Times" charset="0"/>
              </a:rPr>
              <a:t>Joseph</a:t>
            </a:r>
            <a:r>
              <a:rPr lang="fr-FR" altLang="ja-JP" b="1" dirty="0" smtClean="0">
                <a:latin typeface="Times" charset="0"/>
              </a:rPr>
              <a:t>'</a:t>
            </a:r>
            <a:r>
              <a:rPr lang="en-US" b="1" dirty="0" smtClean="0">
                <a:latin typeface="Times" charset="0"/>
              </a:rPr>
              <a:t>s </a:t>
            </a:r>
            <a:r>
              <a:rPr lang="en-US" b="1" dirty="0">
                <a:latin typeface="Times" charset="0"/>
              </a:rPr>
              <a:t>folder in the Bible File lineup.</a:t>
            </a:r>
          </a:p>
          <a:p>
            <a:r>
              <a:rPr lang="en-US" altLang="ja-JP" b="1" dirty="0">
                <a:latin typeface="Times" charset="0"/>
              </a:rPr>
              <a:t>"</a:t>
            </a:r>
            <a:r>
              <a:rPr lang="en-US" b="1" dirty="0">
                <a:latin typeface="Times" charset="0"/>
              </a:rPr>
              <a:t>A JUDGE MUST JUDGE</a:t>
            </a:r>
            <a:r>
              <a:rPr lang="en-US" altLang="ja-JP" b="1" dirty="0">
                <a:latin typeface="Times" charset="0"/>
              </a:rPr>
              <a:t>"</a:t>
            </a:r>
            <a:r>
              <a:rPr lang="en-US" b="1" dirty="0">
                <a:latin typeface="Times" charset="0"/>
              </a:rPr>
              <a:t>…the first </a:t>
            </a:r>
            <a:r>
              <a:rPr lang="en-US" altLang="ja-JP" b="1" dirty="0">
                <a:latin typeface="Times" charset="0"/>
              </a:rPr>
              <a:t>"</a:t>
            </a:r>
            <a:r>
              <a:rPr lang="en-US" b="1" dirty="0">
                <a:latin typeface="Times" charset="0"/>
              </a:rPr>
              <a:t>J</a:t>
            </a:r>
            <a:r>
              <a:rPr lang="en-US" altLang="ja-JP" b="1" dirty="0">
                <a:latin typeface="Times" charset="0"/>
              </a:rPr>
              <a:t>"</a:t>
            </a:r>
            <a:r>
              <a:rPr lang="en-US" b="1" dirty="0">
                <a:latin typeface="Times" charset="0"/>
              </a:rPr>
              <a:t> which brings to mind: JOSEPH.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en-US" b="1" dirty="0" smtClean="0">
                <a:latin typeface="Times" charset="0"/>
              </a:rPr>
              <a:t>JOSEPH</a:t>
            </a:r>
            <a:r>
              <a:rPr lang="fr-FR" b="1" dirty="0" smtClean="0">
                <a:latin typeface="Times" charset="0"/>
              </a:rPr>
              <a:t>'</a:t>
            </a:r>
            <a:r>
              <a:rPr lang="en-US" b="1" dirty="0" smtClean="0">
                <a:latin typeface="Times" charset="0"/>
              </a:rPr>
              <a:t>s </a:t>
            </a:r>
            <a:r>
              <a:rPr lang="en-US" b="1" dirty="0">
                <a:latin typeface="Times" charset="0"/>
              </a:rPr>
              <a:t>folder appears ready for two significant events to be filled in. The young man is well loved by his father, JACOB — so deeply and obviously, in fact…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en-US" b="1" dirty="0">
                <a:latin typeface="Times" charset="0"/>
              </a:rPr>
              <a:t>…that it arouses the envy of most of his shepherd brothers.  Tending flocks at that time in the fields near </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Dothan in northern Israel…</a:t>
            </a:r>
          </a:p>
          <a:p>
            <a:r>
              <a:rPr lang="en-US" b="1" dirty="0">
                <a:latin typeface="Times" charset="0"/>
              </a:rPr>
              <a:t>////	the brothers plot against JOSEPH, selling him into slavery to a passing caravan on its way to Egypt.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en-US" b="1" dirty="0">
                <a:latin typeface="Times"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a:t>
            </a:r>
            <a:r>
              <a:rPr lang="en-US" b="1" dirty="0" smtClean="0">
                <a:latin typeface="Times" charset="0"/>
              </a:rPr>
              <a:t>God</a:t>
            </a:r>
            <a:r>
              <a:rPr lang="fr-FR" altLang="ja-JP" b="1" dirty="0" smtClean="0">
                <a:latin typeface="Times" charset="0"/>
              </a:rPr>
              <a:t>'</a:t>
            </a:r>
            <a:r>
              <a:rPr lang="en-US" b="1" dirty="0" smtClean="0">
                <a:latin typeface="Times" charset="0"/>
              </a:rPr>
              <a:t>s </a:t>
            </a:r>
            <a:r>
              <a:rPr lang="en-US" b="1" dirty="0">
                <a:latin typeface="Times" charset="0"/>
              </a:rPr>
              <a:t>authority and leading in his life.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en-US" b="1" dirty="0">
                <a:latin typeface="Times" charset="0"/>
              </a:rPr>
              <a:t>In time JOSEPH rises in Egyptian civil authority. He becomes governor of all of Egypt, second only to the Pharaoh himself.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en-US" b="1" dirty="0">
                <a:latin typeface="Times" charset="0"/>
              </a:rPr>
              <a:t>At this same time, back in Canaan, famine strikes The Land. </a:t>
            </a:r>
          </a:p>
          <a:p>
            <a:r>
              <a:rPr lang="en-US" b="1" dirty="0">
                <a:latin typeface="Times" charset="0"/>
              </a:rPr>
              <a:t>////	In order to survive the crisis, </a:t>
            </a:r>
            <a:r>
              <a:rPr lang="en-US" b="1" dirty="0" smtClean="0">
                <a:latin typeface="Times" charset="0"/>
              </a:rPr>
              <a:t>JOSEPH</a:t>
            </a:r>
            <a:r>
              <a:rPr lang="fr-FR" altLang="ja-JP" b="1" dirty="0" smtClean="0">
                <a:latin typeface="Times" charset="0"/>
              </a:rPr>
              <a:t>'</a:t>
            </a:r>
            <a:r>
              <a:rPr lang="en-US" b="1" dirty="0" smtClean="0">
                <a:latin typeface="Times" charset="0"/>
              </a:rPr>
              <a:t>s </a:t>
            </a:r>
            <a:r>
              <a:rPr lang="en-US" b="1" dirty="0">
                <a:latin typeface="Times" charset="0"/>
              </a:rPr>
              <a:t>father, old JACOB (now called Israel</a:t>
            </a:r>
            <a:r>
              <a:rPr lang="en-US" b="1" dirty="0">
                <a:solidFill>
                  <a:srgbClr val="000000"/>
                </a:solidFill>
                <a:latin typeface="Times"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dirty="0">
                <a:latin typeface="Times"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en-US" b="1" dirty="0">
                <a:latin typeface="Times" charset="0"/>
              </a:rPr>
              <a:t>The family follows and decides to </a:t>
            </a:r>
            <a:r>
              <a:rPr lang="en-US" b="1" dirty="0">
                <a:solidFill>
                  <a:srgbClr val="000000"/>
                </a:solidFill>
                <a:latin typeface="Times"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en-US" b="1">
                <a:latin typeface="Times" charset="0"/>
              </a:rPr>
              <a:t>This region has been called the very NAVEL OF THE EARTH. </a:t>
            </a:r>
          </a:p>
          <a:p>
            <a:r>
              <a:rPr lang="en-US" b="1">
                <a:latin typeface="Times" charset="0"/>
              </a:rPr>
              <a:t>Through this great hinge of history, time and again, great world </a:t>
            </a:r>
          </a:p>
          <a:p>
            <a:r>
              <a:rPr lang="en-US" b="1">
                <a:latin typeface="Times" charset="0"/>
              </a:rPr>
              <a:t>powers of the past -- time and again -- have marched in conquest, </a:t>
            </a:r>
          </a:p>
          <a:p>
            <a:r>
              <a:rPr lang="en-US" b="1">
                <a:latin typeface="Times" charset="0"/>
              </a:rPr>
              <a:t>////	with Canaan/Palestine/Israel being pulled and stretched by enormous international and internal pressures.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en-US" b="1" dirty="0">
                <a:latin typeface="Times"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en-US" b="1" dirty="0">
                <a:latin typeface="Times" charset="0"/>
              </a:rPr>
              <a:t>We can climb the side of the Great Pyramid today and wonder:  are these the quarries where </a:t>
            </a:r>
            <a:r>
              <a:rPr lang="en-US" b="1" dirty="0" smtClean="0">
                <a:latin typeface="Times" charset="0"/>
              </a:rPr>
              <a:t>Joseph</a:t>
            </a:r>
            <a:r>
              <a:rPr lang="fr-FR" altLang="ja-JP" b="1" dirty="0" smtClean="0">
                <a:latin typeface="Times" charset="0"/>
              </a:rPr>
              <a:t>'</a:t>
            </a:r>
            <a:r>
              <a:rPr lang="en-US" b="1" dirty="0" smtClean="0">
                <a:latin typeface="Times" charset="0"/>
              </a:rPr>
              <a:t>s </a:t>
            </a:r>
            <a:r>
              <a:rPr lang="en-US" b="1" dirty="0">
                <a:latin typeface="Times" charset="0"/>
              </a:rPr>
              <a:t>family later slaved through the centuries?  Maybe so.  Some evidence points in that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en-US" b="1" dirty="0">
                <a:latin typeface="Times"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en-US" b="1" dirty="0">
                <a:latin typeface="Times" charset="0"/>
              </a:rPr>
              <a:t> After his death, </a:t>
            </a:r>
            <a:r>
              <a:rPr lang="en-US" b="1" dirty="0" smtClean="0">
                <a:latin typeface="Times" charset="0"/>
              </a:rPr>
              <a:t>Joseph</a:t>
            </a:r>
            <a:r>
              <a:rPr lang="fr-FR" altLang="ja-JP" b="1" dirty="0" smtClean="0">
                <a:latin typeface="Times" charset="0"/>
              </a:rPr>
              <a:t>'</a:t>
            </a:r>
            <a:r>
              <a:rPr lang="en-US" b="1" dirty="0" smtClean="0">
                <a:latin typeface="Times" charset="0"/>
              </a:rPr>
              <a:t>s </a:t>
            </a:r>
            <a:r>
              <a:rPr lang="en-US" b="1" dirty="0">
                <a:latin typeface="Times" charset="0"/>
              </a:rPr>
              <a:t>long service to Egypt is soon forgotten. </a:t>
            </a:r>
          </a:p>
          <a:p>
            <a:r>
              <a:rPr lang="en-US" b="1" dirty="0">
                <a:latin typeface="Times" charset="0"/>
              </a:rPr>
              <a:t>////	While at the same time, as a population, the Israelites are multiplying rapidly – lots and lots of children – </a:t>
            </a:r>
          </a:p>
          <a:p>
            <a:r>
              <a:rPr lang="en-US" b="1" dirty="0">
                <a:latin typeface="Times" charset="0"/>
              </a:rPr>
              <a:t>[NOTE: SEVEN SETS OF </a:t>
            </a:r>
            <a:r>
              <a:rPr lang="en-US" altLang="ja-JP" b="1" dirty="0">
                <a:latin typeface="Times" charset="0"/>
              </a:rPr>
              <a:t>"</a:t>
            </a:r>
            <a:r>
              <a:rPr lang="en-US" b="1" dirty="0">
                <a:latin typeface="Times" charset="0"/>
              </a:rPr>
              <a:t>CHILDREN-DOTS</a:t>
            </a:r>
            <a:r>
              <a:rPr lang="en-US" altLang="ja-JP" b="1" dirty="0">
                <a:latin typeface="Times" charset="0"/>
              </a:rPr>
              <a:t>"</a:t>
            </a:r>
            <a:r>
              <a:rPr lang="en-US" b="1" dirty="0">
                <a:latin typeface="Times" charset="0"/>
              </a:rPr>
              <a:t> APPEAR]</a:t>
            </a:r>
          </a:p>
          <a:p>
            <a:r>
              <a:rPr lang="en-US" b="1" dirty="0">
                <a:latin typeface="Times" charset="0"/>
              </a:rPr>
              <a:t>– soon becoming an enormous social problem and a serious national threat to their Egyptian overlords.  So…to take care of that problem…</a:t>
            </a:r>
          </a:p>
          <a:p>
            <a:r>
              <a:rPr lang="en-US" b="1" dirty="0">
                <a:latin typeface="Times" charset="0"/>
              </a:rPr>
              <a:t>////	the Israelites, </a:t>
            </a:r>
            <a:r>
              <a:rPr lang="en-US" b="1" dirty="0" smtClean="0">
                <a:latin typeface="Times" charset="0"/>
              </a:rPr>
              <a:t>Joseph</a:t>
            </a:r>
            <a:r>
              <a:rPr lang="fr-FR" altLang="ja-JP" b="1" dirty="0" smtClean="0">
                <a:latin typeface="Times" charset="0"/>
              </a:rPr>
              <a:t>'</a:t>
            </a:r>
            <a:r>
              <a:rPr lang="en-US" b="1" dirty="0" smtClean="0">
                <a:latin typeface="Times" charset="0"/>
              </a:rPr>
              <a:t>s </a:t>
            </a:r>
            <a:r>
              <a:rPr lang="en-US" b="1" dirty="0">
                <a:latin typeface="Times" charset="0"/>
              </a:rPr>
              <a:t>national descendants, become SLAVES to the Egyptians.</a:t>
            </a:r>
          </a:p>
          <a:p>
            <a:r>
              <a:rPr lang="en-US" b="1" dirty="0">
                <a:latin typeface="Times" charset="0"/>
              </a:rPr>
              <a:t>////	Israelites are in Egypt for some 430 years. Much of that time is lived out under the terrible bondage of Egyptian slave masters.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en-US" b="1">
                <a:latin typeface="Times" charset="0"/>
              </a:rPr>
              <a:t>Now…THE BIBLE FILE...is filled in to include </a:t>
            </a:r>
          </a:p>
          <a:p>
            <a:r>
              <a:rPr lang="en-US" b="1">
                <a:latin typeface="Times" charset="0"/>
              </a:rPr>
              <a:t>CREATION, ABRAHAM, and JOSEPH…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en-US" b="1" dirty="0">
                <a:latin typeface="Times" charset="0"/>
              </a:rPr>
              <a:t>...MOSES.</a:t>
            </a:r>
          </a:p>
          <a:p>
            <a:r>
              <a:rPr lang="en-US" b="1" dirty="0">
                <a:latin typeface="Times" charset="0"/>
              </a:rPr>
              <a:t>	In His time, God raises up the most famous of all the Old Testament characters, MOSES, known as The Great Deliverer…</a:t>
            </a:r>
          </a:p>
          <a:p>
            <a:r>
              <a:rPr lang="en-US" b="1" dirty="0">
                <a:latin typeface="Times" charset="0"/>
              </a:rPr>
              <a:t>to take the people out of their Egyptian bondage and on toward the land of </a:t>
            </a:r>
            <a:r>
              <a:rPr lang="en-US" b="1" dirty="0" smtClean="0">
                <a:latin typeface="Times" charset="0"/>
              </a:rPr>
              <a:t>Abraham</a:t>
            </a:r>
            <a:r>
              <a:rPr lang="fr-FR" altLang="ja-JP" b="1" dirty="0" smtClean="0">
                <a:latin typeface="Times" charset="0"/>
              </a:rPr>
              <a:t>'</a:t>
            </a:r>
            <a:r>
              <a:rPr lang="en-US" b="1" dirty="0" smtClean="0">
                <a:latin typeface="Times" charset="0"/>
              </a:rPr>
              <a:t>s </a:t>
            </a:r>
            <a:r>
              <a:rPr lang="en-US" b="1" dirty="0">
                <a:latin typeface="Times" charset="0"/>
              </a:rPr>
              <a:t>promised inheritance.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dirty="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en-US" b="1" dirty="0">
                <a:latin typeface="Times" charset="0"/>
              </a:rPr>
              <a:t>So the story of ABRAHAM begins at the head of the Persian Gulf, in that ancient city -- Ur of the Chaldees.</a:t>
            </a:r>
          </a:p>
          <a:p>
            <a:r>
              <a:rPr lang="en-US" b="1" dirty="0">
                <a:latin typeface="Times" charset="0"/>
              </a:rPr>
              <a:t>////	Abraham and his family lived in this early cultural center in the Mesopotamian Basin.  </a:t>
            </a:r>
          </a:p>
          <a:p>
            <a:r>
              <a:rPr lang="en-US" b="1" dirty="0">
                <a:latin typeface="Times" charset="0"/>
              </a:rPr>
              <a:t>This is the "U" on map we named "Dressing the Stage.</a:t>
            </a:r>
            <a:r>
              <a:rPr lang="en-US" altLang="ja-JP" b="1" dirty="0">
                <a:latin typeface="Times" charset="0"/>
              </a:rPr>
              <a:t>"</a:t>
            </a:r>
            <a:r>
              <a:rPr lang="en-US" b="1" dirty="0">
                <a:latin typeface="Times" charset="0"/>
              </a:rPr>
              <a:t>  </a:t>
            </a:r>
          </a:p>
          <a:p>
            <a:r>
              <a:rPr lang="en-US" b="1" dirty="0">
                <a:latin typeface="Times" charset="0"/>
              </a:rPr>
              <a:t>Follow along by tracing on your own map as the story begins to unfold.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en-US" b="1" dirty="0">
                <a:latin typeface="Times" charset="0"/>
              </a:rPr>
              <a:t>Here is the map of this region in </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world.  Remember that this was the stage of the earlier Persian Gulf War of the 1990s…</a:t>
            </a:r>
          </a:p>
          <a:p>
            <a:r>
              <a:rPr lang="en-US" b="1" dirty="0">
                <a:latin typeface="Times" charset="0"/>
              </a:rPr>
              <a:t>and more recently the War in Iraq that toppled Saddam Hussein.</a:t>
            </a:r>
          </a:p>
          <a:p>
            <a:r>
              <a:rPr lang="en-US" b="1" dirty="0">
                <a:latin typeface="Times" charset="0"/>
              </a:rPr>
              <a:t>////	There is the familiar Tigris River…</a:t>
            </a:r>
          </a:p>
          <a:p>
            <a:r>
              <a:rPr lang="en-US" b="1" dirty="0">
                <a:latin typeface="Times" charset="0"/>
              </a:rPr>
              <a:t>////	…and the Euphrates…</a:t>
            </a:r>
          </a:p>
          <a:p>
            <a:r>
              <a:rPr lang="en-US" b="1" dirty="0">
                <a:latin typeface="Times" charset="0"/>
              </a:rPr>
              <a:t>////	…</a:t>
            </a:r>
            <a:r>
              <a:rPr lang="en-US" b="1" dirty="0" smtClean="0">
                <a:latin typeface="Times" charset="0"/>
              </a:rPr>
              <a:t>today</a:t>
            </a:r>
            <a:r>
              <a:rPr lang="fr-FR" altLang="ja-JP" b="1" dirty="0" smtClean="0">
                <a:latin typeface="Times" charset="0"/>
              </a:rPr>
              <a:t>'</a:t>
            </a:r>
            <a:r>
              <a:rPr lang="en-US" b="1" dirty="0" smtClean="0">
                <a:latin typeface="Times" charset="0"/>
              </a:rPr>
              <a:t>s </a:t>
            </a:r>
            <a:r>
              <a:rPr lang="en-US" b="1" dirty="0">
                <a:latin typeface="Times" charset="0"/>
              </a:rPr>
              <a:t>city of Baghdad…</a:t>
            </a:r>
          </a:p>
          <a:p>
            <a:r>
              <a:rPr lang="en-US" b="1" dirty="0">
                <a:latin typeface="Times" charset="0"/>
              </a:rPr>
              <a:t>////	…Kuwait stands at the head of the Persian Gulf…</a:t>
            </a:r>
          </a:p>
          <a:p>
            <a:r>
              <a:rPr lang="en-US" b="1" dirty="0">
                <a:latin typeface="Times" charset="0"/>
              </a:rPr>
              <a:t>////	…to the north…the location of ancient Babylon…</a:t>
            </a:r>
          </a:p>
          <a:p>
            <a:r>
              <a:rPr lang="en-US" dirty="0">
                <a:latin typeface="Times" charset="0"/>
              </a:rPr>
              <a:t>////	…and the beginning point of our story…the ancient city of UR.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r>
              <a:rPr lang="en-US" b="1" dirty="0">
                <a:latin typeface="Times" charset="0"/>
                <a:ea typeface="ＭＳ Ｐゴシック" charset="0"/>
              </a:rPr>
              <a:t>Here in this Middle Eastern land – bordering the Persian Gulf --</a:t>
            </a:r>
          </a:p>
          <a:p>
            <a:pPr lvl="1"/>
            <a:r>
              <a:rPr lang="en-US" b="1" dirty="0">
                <a:latin typeface="Times" charset="0"/>
                <a:ea typeface="ＭＳ Ｐゴシック" charset="0"/>
              </a:rPr>
              <a:t>were some of the earliest beginnings of </a:t>
            </a:r>
            <a:r>
              <a:rPr lang="en-US" b="1" dirty="0" smtClean="0">
                <a:latin typeface="Times" charset="0"/>
                <a:ea typeface="ＭＳ Ｐゴシック" charset="0"/>
              </a:rPr>
              <a:t>mankind</a:t>
            </a:r>
            <a:r>
              <a:rPr lang="fr-FR" altLang="ja-JP" b="1" dirty="0" smtClean="0">
                <a:latin typeface="Times" charset="0"/>
                <a:ea typeface="ＭＳ Ｐゴシック" charset="0"/>
              </a:rPr>
              <a:t>'</a:t>
            </a:r>
            <a:r>
              <a:rPr lang="en-US" b="1" dirty="0" smtClean="0">
                <a:latin typeface="Times" charset="0"/>
                <a:ea typeface="ＭＳ Ｐゴシック" charset="0"/>
              </a:rPr>
              <a:t>s </a:t>
            </a:r>
            <a:r>
              <a:rPr lang="en-US" b="1" dirty="0">
                <a:latin typeface="Times" charset="0"/>
                <a:ea typeface="ＭＳ Ｐゴシック" charset="0"/>
              </a:rPr>
              <a:t>discovery of an intellectual life.  </a:t>
            </a:r>
          </a:p>
          <a:p>
            <a:pPr lvl="1"/>
            <a:r>
              <a:rPr lang="en-US" b="1" dirty="0">
                <a:latin typeface="Times" charset="0"/>
                <a:ea typeface="ＭＳ Ｐゴシック" charset="0"/>
              </a:rPr>
              <a:t>////	In this triangular shaped valley, </a:t>
            </a:r>
          </a:p>
          <a:p>
            <a:pPr lvl="1"/>
            <a:r>
              <a:rPr lang="en-US" b="1" dirty="0">
                <a:latin typeface="Times" charset="0"/>
                <a:ea typeface="ＭＳ Ｐゴシック" charset="0"/>
              </a:rPr>
              <a:t>////	called the Mesopotamian Basin,  </a:t>
            </a:r>
          </a:p>
          <a:p>
            <a:pPr lvl="1"/>
            <a:r>
              <a:rPr lang="en-US" b="1" dirty="0">
                <a:latin typeface="Times" charset="0"/>
                <a:ea typeface="ＭＳ Ｐゴシック" charset="0"/>
              </a:rPr>
              <a:t>////	the ancient Sumerians presented us the gifts of writing and the wheel.  And here we see </a:t>
            </a:r>
          </a:p>
          <a:p>
            <a:pPr lvl="1"/>
            <a:r>
              <a:rPr lang="en-US" b="1" dirty="0">
                <a:latin typeface="Times" charset="0"/>
                <a:ea typeface="ＭＳ Ｐゴシック" charset="0"/>
              </a:rPr>
              <a:t>////	the beginnings of basic concepts of civilization…of law…of medicine… of astronomy and architecture.  </a:t>
            </a:r>
          </a:p>
          <a:p>
            <a:r>
              <a:rPr lang="en-US" dirty="0">
                <a:latin typeface="Times" charset="0"/>
              </a:rPr>
              <a:t>////	Archaeologists have also found evidence of some of the very earliest urban centers…</a:t>
            </a:r>
          </a:p>
          <a:p>
            <a:r>
              <a:rPr lang="en-US" dirty="0">
                <a:latin typeface="Times" charset="0"/>
              </a:rPr>
              <a:t>the communities and the cities that, through time, have led directly to the civilization and cultures we know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43818344"/>
      </p:ext>
    </p:extLst>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759954"/>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030962"/>
      </p:ext>
    </p:extLst>
  </p:cSld>
  <p:clrMapOvr>
    <a:masterClrMapping/>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1902558"/>
      </p:ext>
    </p:extLst>
  </p:cSld>
  <p:clrMapOvr>
    <a:masterClrMapping/>
  </p:clrMapOvr>
  <p:transition xmlns:p14="http://schemas.microsoft.com/office/powerpoint/2010/mai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551458"/>
      </p:ext>
    </p:extLst>
  </p:cSld>
  <p:clrMapOvr>
    <a:masterClrMapping/>
  </p:clrMapOvr>
  <p:transition xmlns:p14="http://schemas.microsoft.com/office/powerpoint/2010/mai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4708575"/>
      </p:ext>
    </p:extLst>
  </p:cSld>
  <p:clrMapOvr>
    <a:masterClrMapping/>
  </p:clrMapOvr>
  <p:transition xmlns:p14="http://schemas.microsoft.com/office/powerpoint/2010/mai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280250"/>
      </p:ext>
    </p:extLst>
  </p:cSld>
  <p:clrMapOvr>
    <a:masterClrMapping/>
  </p:clrMapOvr>
  <p:transition xmlns:p14="http://schemas.microsoft.com/office/powerpoint/2010/mai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975556"/>
      </p:ext>
    </p:extLst>
  </p:cSld>
  <p:clrMapOvr>
    <a:masterClrMapping/>
  </p:clrMapOvr>
  <p:transition xmlns:p14="http://schemas.microsoft.com/office/powerpoint/2010/mai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52214095"/>
      </p:ext>
    </p:extLst>
  </p:cSld>
  <p:clrMapOvr>
    <a:masterClrMapping/>
  </p:clrMapOvr>
  <p:transition xmlns:p14="http://schemas.microsoft.com/office/powerpoint/2010/mai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xmlns:p14="http://schemas.microsoft.com/office/powerpoint/2010/mai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2961560"/>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196397"/>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1594667"/>
      </p:ext>
    </p:extLst>
  </p:cSld>
  <p:clrMapOvr>
    <a:masterClrMapping/>
  </p:clrMapOvr>
  <p:transition xmlns:p14="http://schemas.microsoft.com/office/powerpoint/2010/mai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222088"/>
      </p:ext>
    </p:extLst>
  </p:cSld>
  <p:clrMapOvr>
    <a:masterClrMapping/>
  </p:clrMapOvr>
  <p:transition xmlns:p14="http://schemas.microsoft.com/office/powerpoint/2010/mai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2210141"/>
      </p:ext>
    </p:extLst>
  </p:cSld>
  <p:clrMapOvr>
    <a:masterClrMapping/>
  </p:clrMapOvr>
  <p:transition xmlns:p14="http://schemas.microsoft.com/office/powerpoint/2010/mai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2452524850"/>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7973053"/>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9045555"/>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1736925"/>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660463"/>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874869754"/>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671210"/>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97349179"/>
      </p:ext>
    </p:extLst>
  </p:cSld>
  <p:clrMapOvr>
    <a:masterClrMapping/>
  </p:clrMapOvr>
  <p:transition xmlns:p14="http://schemas.microsoft.com/office/powerpoint/2010/mai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487684"/>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7298899"/>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9564252"/>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757465"/>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969624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7576201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5383861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3867758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69113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7128702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146553"/>
      </p:ext>
    </p:extLst>
  </p:cSld>
  <p:clrMapOvr>
    <a:masterClrMapping/>
  </p:clrMapOvr>
  <p:transition xmlns:p14="http://schemas.microsoft.com/office/powerpoint/2010/mai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3112821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755993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258055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595033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553729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3982917"/>
      </p:ext>
    </p:extLst>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15647009"/>
      </p:ext>
    </p:extLst>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9452541"/>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4897509"/>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dirty="0" smtClean="0">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dirty="0" smtClean="0">
                <a:solidFill>
                  <a:srgbClr val="FFFFFF"/>
                </a:solidFill>
                <a:latin typeface="Arial" charset="0"/>
              </a:rPr>
              <a:t>© </a:t>
            </a:r>
            <a:r>
              <a:rPr lang="en-US" sz="1000" b="1" dirty="0" smtClean="0">
                <a:solidFill>
                  <a:srgbClr val="FFFFFF"/>
                </a:solidFill>
                <a:latin typeface="Arial" charset="0"/>
              </a:rPr>
              <a:t>2006</a:t>
            </a:r>
            <a:r>
              <a:rPr lang="en-US" sz="900" b="1" dirty="0" smtClean="0">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dirty="0">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dirty="0">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000" b="1"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437770851"/>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95595184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7.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7.xml"/><Relationship Id="rId5" Type="http://schemas.openxmlformats.org/officeDocument/2006/relationships/notesSlide" Target="../notesSlides/notesSlide43.xml"/><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emf"/><Relationship Id="rId1" Type="http://schemas.openxmlformats.org/officeDocument/2006/relationships/tags" Target="../tags/tag3.xml"/><Relationship Id="rId2" Type="http://schemas.openxmlformats.org/officeDocument/2006/relationships/tags" Target="../tags/tag4.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5" Type="http://schemas.openxmlformats.org/officeDocument/2006/relationships/image" Target="../media/image6.jpeg"/><Relationship Id="rId6"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4.xml"/><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tags" Target="../tags/tag6.xml"/><Relationship Id="rId2" Type="http://schemas.openxmlformats.org/officeDocument/2006/relationships/tags" Target="../tags/tag7.xml"/></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44.jpe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5" Type="http://schemas.openxmlformats.org/officeDocument/2006/relationships/image" Target="../media/image6.jpeg"/><Relationship Id="rId6"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44.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fontAlgn="base">
              <a:spcBef>
                <a:spcPct val="50000"/>
              </a:spcBef>
              <a:spcAft>
                <a:spcPct val="0"/>
              </a:spcAft>
              <a:defRPr/>
            </a:pPr>
            <a:r>
              <a:rPr lang="en-US" altLang="ko-KR" sz="3200" b="1"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b="1" i="1" dirty="0" smtClean="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defTabSz="914400" eaLnBrk="0" fontAlgn="base" hangingPunct="0">
              <a:spcBef>
                <a:spcPct val="0"/>
              </a:spcBef>
              <a:spcAft>
                <a:spcPct val="0"/>
              </a:spcAft>
              <a:defRPr/>
            </a:pPr>
            <a:r>
              <a:rPr lang="en-US" sz="12000" b="1"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ＭＳ Ｐゴシック" charset="0"/>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buFont typeface="Wingdings" charset="0"/>
              <a:buNone/>
              <a:defRPr/>
            </a:pP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Translated by Abha Benjamin</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Uploaded by Dr. Rick Griffith, Singapore Bible College</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5406342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80294" name="Rectangle 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08</a:t>
            </a:r>
          </a:p>
        </p:txBody>
      </p:sp>
      <p:sp>
        <p:nvSpPr>
          <p:cNvPr id="21508" name="Text Box 7"/>
          <p:cNvSpPr txBox="1">
            <a:spLocks noChangeArrowheads="1"/>
          </p:cNvSpPr>
          <p:nvPr/>
        </p:nvSpPr>
        <p:spPr bwMode="auto">
          <a:xfrm>
            <a:off x="6682154" y="6242050"/>
            <a:ext cx="228598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smtClean="0">
                <a:solidFill>
                  <a:srgbClr val="FFFFFF"/>
                </a:solidFill>
                <a:latin typeface="Kruti Dev 010" pitchFamily="2" charset="0"/>
              </a:rPr>
              <a:t>lgk;d iwLrd ist 19&amp;24</a:t>
            </a: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1510" name="Group 15"/>
          <p:cNvGrpSpPr>
            <a:grpSpLocks/>
          </p:cNvGrpSpPr>
          <p:nvPr/>
        </p:nvGrpSpPr>
        <p:grpSpPr bwMode="auto">
          <a:xfrm>
            <a:off x="184150" y="356186"/>
            <a:ext cx="8756650" cy="6501814"/>
            <a:chOff x="373" y="220"/>
            <a:chExt cx="4948" cy="3488"/>
          </a:xfrm>
        </p:grpSpPr>
        <p:sp>
          <p:nvSpPr>
            <p:cNvPr id="780292" name="Text Box 4"/>
            <p:cNvSpPr txBox="1">
              <a:spLocks noChangeArrowheads="1"/>
            </p:cNvSpPr>
            <p:nvPr/>
          </p:nvSpPr>
          <p:spPr bwMode="auto">
            <a:xfrm>
              <a:off x="1120" y="220"/>
              <a:ext cx="1448" cy="3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000" b="1" dirty="0" smtClean="0">
                  <a:solidFill>
                    <a:srgbClr val="FFFFFF"/>
                  </a:solidFill>
                  <a:latin typeface="Kruti Dev 010" pitchFamily="2" charset="0"/>
                  <a:ea typeface="ＭＳ Ｐゴシック" charset="0"/>
                  <a:cs typeface="ＭＳ Ｐゴシック" charset="0"/>
                </a:rPr>
                <a:t>mRifRr  10%10( 11%26 </a:t>
              </a:r>
            </a:p>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pic>
          <p:nvPicPr>
            <p:cNvPr id="2151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220"/>
              <a:ext cx="4948" cy="3266"/>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0300" name="Rectangle 12"/>
            <p:cNvSpPr>
              <a:spLocks noChangeArrowheads="1"/>
            </p:cNvSpPr>
            <p:nvPr/>
          </p:nvSpPr>
          <p:spPr bwMode="auto">
            <a:xfrm>
              <a:off x="1120" y="2707"/>
              <a:ext cx="3888" cy="1001"/>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0301" name="Rectangle 13"/>
          <p:cNvSpPr>
            <a:spLocks noChangeArrowheads="1"/>
          </p:cNvSpPr>
          <p:nvPr/>
        </p:nvSpPr>
        <p:spPr bwMode="auto">
          <a:xfrm rot="10800000" flipV="1">
            <a:off x="1612901" y="4980959"/>
            <a:ext cx="6172200" cy="1591911"/>
          </a:xfrm>
          <a:prstGeom prst="rect">
            <a:avLst/>
          </a:prstGeom>
          <a:noFill/>
          <a:ln w="12700">
            <a:noFill/>
            <a:miter lim="800000"/>
            <a:headEnd/>
            <a:tailEnd/>
          </a:ln>
          <a:effectLst/>
        </p:spPr>
        <p:txBody>
          <a:bodyPr wrap="square">
            <a:spAutoFit/>
          </a:bodyPr>
          <a:lstStyle/>
          <a:p>
            <a:pPr algn="ctr" defTabSz="914400" eaLnBrk="0" fontAlgn="base" hangingPunct="0">
              <a:lnSpc>
                <a:spcPct val="80000"/>
              </a:lnSpc>
              <a:spcBef>
                <a:spcPct val="0"/>
              </a:spcBef>
              <a:spcAft>
                <a:spcPct val="0"/>
              </a:spcAft>
              <a:defRPr/>
            </a:pPr>
            <a:r>
              <a:rPr lang="en-US" sz="4000" b="1" dirty="0" smtClean="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,d fo'ks"k ^^fdysuqek vkÑfr**</a:t>
            </a:r>
          </a:p>
          <a:p>
            <a:pPr algn="ctr" defTabSz="914400" eaLnBrk="0" fontAlgn="base" hangingPunct="0">
              <a:lnSpc>
                <a:spcPct val="80000"/>
              </a:lnSpc>
              <a:spcBef>
                <a:spcPct val="0"/>
              </a:spcBef>
              <a:spcAft>
                <a:spcPct val="0"/>
              </a:spcAft>
              <a:defRPr/>
            </a:pPr>
            <a:r>
              <a:rPr lang="en-US" sz="4000" b="1" dirty="0" smtClean="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dlfn;ksa dk izkphu Åj ’kgj</a:t>
            </a:r>
          </a:p>
          <a:p>
            <a:pPr algn="ctr" defTabSz="914400" eaLnBrk="0" fontAlgn="base" hangingPunct="0">
              <a:lnSpc>
                <a:spcPct val="80000"/>
              </a:lnSpc>
              <a:spcBef>
                <a:spcPct val="0"/>
              </a:spcBef>
              <a:spcAft>
                <a:spcPct val="0"/>
              </a:spcAft>
              <a:defRPr/>
            </a:pPr>
            <a:r>
              <a:rPr lang="en-US" sz="4000" b="1" dirty="0" smtClean="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vkt dk bjkd</a:t>
            </a:r>
            <a:endParaRPr lang="en-US" sz="4000" b="1" dirty="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Tree>
    <p:extLst>
      <p:ext uri="{BB962C8B-B14F-4D97-AF65-F5344CB8AC3E}">
        <p14:creationId xmlns:p14="http://schemas.microsoft.com/office/powerpoint/2010/main" val="36042792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86437" name="Rectangle 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09</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pic>
        <p:nvPicPr>
          <p:cNvPr id="2355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6443" name="Rectangle 11"/>
          <p:cNvSpPr>
            <a:spLocks noChangeArrowheads="1"/>
          </p:cNvSpPr>
          <p:nvPr/>
        </p:nvSpPr>
        <p:spPr bwMode="auto">
          <a:xfrm>
            <a:off x="596900" y="835025"/>
            <a:ext cx="7904163" cy="5598969"/>
          </a:xfrm>
          <a:prstGeom prst="rect">
            <a:avLst/>
          </a:prstGeom>
          <a:noFill/>
          <a:ln w="12700">
            <a:noFill/>
            <a:miter lim="800000"/>
            <a:headEnd/>
            <a:tailEnd/>
          </a:ln>
          <a:effectLst/>
        </p:spPr>
        <p:txBody>
          <a:bodyPr wrap="square" lIns="90487" tIns="44450" rIns="90487" bIns="44450">
            <a:spAutoFit/>
          </a:bodyPr>
          <a:lstStyle/>
          <a:p>
            <a:pPr defTabSz="914400" eaLnBrk="0" fontAlgn="base" hangingPunct="0">
              <a:spcBef>
                <a:spcPct val="0"/>
              </a:spcBef>
              <a:spcAft>
                <a:spcPct val="0"/>
              </a:spcAft>
              <a:defRPr/>
            </a:pPr>
            <a:r>
              <a:rPr lang="en-US" sz="44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5400" b="1" dirty="0" smtClean="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vczkge dk ifjokj %</a:t>
            </a:r>
            <a:endParaRPr lang="en-US" sz="44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4000" b="1" dirty="0" smtClean="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rsjg </a:t>
            </a:r>
            <a:r>
              <a:rPr lang="en-US" sz="3600" b="1" i="1" dirty="0" smtClean="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¼firk½</a:t>
            </a:r>
            <a:endParaRPr lang="en-US" sz="40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smtClean="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vczkge </a:t>
            </a:r>
            <a:r>
              <a:rPr lang="en-US" sz="3600" b="1" i="1" dirty="0" smtClean="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¼vczke½</a:t>
            </a:r>
            <a:endParaRPr lang="en-US" sz="32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smtClean="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lkjk </a:t>
            </a:r>
            <a:r>
              <a:rPr lang="en-US" sz="3600" b="1" i="1" dirty="0" smtClean="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¼mldh iRuh] lkjs½</a:t>
            </a: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smtClean="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ywr </a:t>
            </a:r>
            <a:r>
              <a:rPr lang="en-US" sz="3600" b="1" i="1" dirty="0" smtClean="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¼vczkge dk Hkrhtk½</a:t>
            </a:r>
            <a:endParaRPr lang="en-US" sz="3200" b="1" i="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30777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dirty="0" smtClean="0">
                <a:solidFill>
                  <a:srgbClr val="FFFFFF"/>
                </a:solidFill>
                <a:latin typeface="Kruti Dev 010" pitchFamily="2" charset="0"/>
                <a:ea typeface="ＭＳ Ｐゴシック" charset="0"/>
                <a:cs typeface="ＭＳ Ｐゴシック" charset="0"/>
              </a:rPr>
              <a:t> </a:t>
            </a:r>
            <a:r>
              <a:rPr lang="en-US" sz="1400" b="1" dirty="0" err="1" smtClean="0">
                <a:solidFill>
                  <a:srgbClr val="FFFFFF"/>
                </a:solidFill>
                <a:latin typeface="Kruti Dev 010" pitchFamily="2" charset="0"/>
                <a:ea typeface="ＭＳ Ｐゴシック" charset="0"/>
                <a:cs typeface="ＭＳ Ｐゴシック" charset="0"/>
              </a:rPr>
              <a:t>mRifRr</a:t>
            </a:r>
            <a:r>
              <a:rPr lang="en-US" sz="1400" b="1" dirty="0" smtClean="0">
                <a:solidFill>
                  <a:srgbClr val="FFFFFF"/>
                </a:solidFill>
                <a:latin typeface="Kruti Dev 010" pitchFamily="2" charset="0"/>
                <a:ea typeface="ＭＳ Ｐゴシック" charset="0"/>
                <a:cs typeface="ＭＳ Ｐゴシック" charset="0"/>
              </a:rPr>
              <a:t>  </a:t>
            </a:r>
            <a:r>
              <a:rPr lang="en-US" sz="1400" b="1" dirty="0" err="1" smtClean="0">
                <a:solidFill>
                  <a:srgbClr val="FFFFFF"/>
                </a:solidFill>
                <a:latin typeface="Kruti Dev 010" pitchFamily="2" charset="0"/>
                <a:ea typeface="ＭＳ Ｐゴシック" charset="0"/>
                <a:cs typeface="ＭＳ Ｐゴシック" charset="0"/>
              </a:rPr>
              <a:t>ƒ</a:t>
            </a:r>
            <a:r>
              <a:rPr lang="en-US" sz="1400" b="1" dirty="0" err="1" smtClean="0">
                <a:solidFill>
                  <a:srgbClr val="FFFFFF"/>
                </a:solidFill>
                <a:latin typeface="Kruti Dev 010"/>
                <a:ea typeface="ＭＳ Ｐゴシック" charset="0"/>
                <a:cs typeface="ＭＳ Ｐゴシック" charset="0"/>
              </a:rPr>
              <a:t>ƒ</a:t>
            </a:r>
            <a:r>
              <a:rPr lang="en-US" sz="1400" b="1" dirty="0" smtClean="0">
                <a:solidFill>
                  <a:srgbClr val="FFFFFF"/>
                </a:solidFill>
                <a:latin typeface="Kruti Dev 010" pitchFamily="2" charset="0"/>
                <a:ea typeface="ＭＳ Ｐゴシック" charset="0"/>
                <a:cs typeface="ＭＳ Ｐゴシック" charset="0"/>
              </a:rPr>
              <a:t>%</a:t>
            </a:r>
            <a:r>
              <a:rPr lang="en-US" sz="1400" b="1" dirty="0" smtClean="0">
                <a:solidFill>
                  <a:srgbClr val="FFFFFF"/>
                </a:solidFill>
                <a:latin typeface="Kruti Dev 010"/>
                <a:ea typeface="ＭＳ Ｐゴシック" charset="0"/>
                <a:cs typeface="ＭＳ Ｐゴシック" charset="0"/>
              </a:rPr>
              <a:t>…ƒ</a:t>
            </a:r>
            <a:endParaRPr lang="en-US" sz="2400" b="1" dirty="0">
              <a:solidFill>
                <a:srgbClr val="FFFFFF"/>
              </a:solidFill>
              <a:latin typeface="Kruti Dev 010" pitchFamily="2" charset="0"/>
              <a:ea typeface="ＭＳ Ｐゴシック" charset="0"/>
              <a:cs typeface="ＭＳ Ｐゴシック" charset="0"/>
            </a:endParaRPr>
          </a:p>
        </p:txBody>
      </p:sp>
      <p:sp>
        <p:nvSpPr>
          <p:cNvPr id="23563" name="Text Box 14"/>
          <p:cNvSpPr txBox="1">
            <a:spLocks noChangeArrowheads="1"/>
          </p:cNvSpPr>
          <p:nvPr/>
        </p:nvSpPr>
        <p:spPr bwMode="auto">
          <a:xfrm>
            <a:off x="8640763" y="6454775"/>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5</a:t>
            </a:r>
          </a:p>
        </p:txBody>
      </p:sp>
      <p:sp>
        <p:nvSpPr>
          <p:cNvPr id="1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762575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800" b="1" dirty="0" smtClean="0">
                <a:ln>
                  <a:solidFill>
                    <a:schemeClr val="tx1"/>
                  </a:solidFill>
                </a:ln>
                <a:solidFill>
                  <a:srgbClr val="FFFFFF"/>
                </a:solidFill>
                <a:latin typeface="Kruti Dev 010" pitchFamily="2" charset="0"/>
                <a:ea typeface="ＭＳ Ｐゴシック" charset="0"/>
                <a:cs typeface="ＭＳ Ｐゴシック" charset="0"/>
              </a:rPr>
              <a:t>† </a:t>
            </a:r>
            <a:r>
              <a:rPr lang="en-US" sz="4800" b="1" dirty="0" err="1" smtClean="0">
                <a:ln>
                  <a:solidFill>
                    <a:schemeClr val="tx1"/>
                  </a:solidFill>
                </a:ln>
                <a:solidFill>
                  <a:srgbClr val="FFFFFF"/>
                </a:solidFill>
                <a:latin typeface="Kruti Dev 010" pitchFamily="2" charset="0"/>
                <a:ea typeface="ＭＳ Ｐゴシック" charset="0"/>
                <a:cs typeface="ＭＳ Ｐゴシック" charset="0"/>
              </a:rPr>
              <a:t>yksxksa</a:t>
            </a:r>
            <a:r>
              <a:rPr lang="en-US" sz="4800" b="1" dirty="0" smtClean="0">
                <a:ln>
                  <a:solidFill>
                    <a:schemeClr val="tx1"/>
                  </a:solidFill>
                </a:ln>
                <a:solidFill>
                  <a:srgbClr val="FFD34A"/>
                </a:solidFill>
                <a:latin typeface="Kruti Dev 010" pitchFamily="2" charset="0"/>
                <a:ea typeface="ＭＳ Ｐゴシック" charset="0"/>
                <a:cs typeface="ＭＳ Ｐゴシック" charset="0"/>
              </a:rPr>
              <a:t> </a:t>
            </a:r>
            <a:r>
              <a:rPr lang="en-US" sz="4800" dirty="0" smtClean="0">
                <a:ln>
                  <a:solidFill>
                    <a:srgbClr val="FFFF00"/>
                  </a:solidFill>
                </a:ln>
                <a:solidFill>
                  <a:srgbClr val="FAFD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4800" b="1" i="1" dirty="0" smtClean="0">
                <a:ln>
                  <a:solidFill>
                    <a:schemeClr val="tx1"/>
                  </a:solidFill>
                </a:ln>
                <a:solidFill>
                  <a:srgbClr val="FFFFFF"/>
                </a:solidFill>
                <a:latin typeface="Kruti Dev 010" pitchFamily="2" charset="0"/>
                <a:ea typeface="ＭＳ Ｐゴシック" charset="0"/>
                <a:cs typeface="ＭＳ Ｐゴシック" charset="0"/>
              </a:rPr>
              <a:t>izFke</a:t>
            </a:r>
            <a:endParaRPr lang="en-US" sz="4800" b="1" dirty="0">
              <a:ln>
                <a:solidFill>
                  <a:schemeClr val="tx1"/>
                </a:solidFill>
              </a:ln>
              <a:solidFill>
                <a:srgbClr val="FAFD00"/>
              </a:solidFill>
              <a:latin typeface="Kruti Dev 010" pitchFamily="2" charset="0"/>
              <a:ea typeface="ＭＳ Ｐゴシック" charset="0"/>
              <a:cs typeface="ＭＳ Ｐゴシック" charset="0"/>
            </a:endParaRP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0" name="Rectangle 12"/>
          <p:cNvSpPr>
            <a:spLocks noChangeArrowheads="1"/>
          </p:cNvSpPr>
          <p:nvPr/>
        </p:nvSpPr>
        <p:spPr bwMode="auto">
          <a:xfrm>
            <a:off x="987425" y="4327525"/>
            <a:ext cx="1946046" cy="1197764"/>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7200" dirty="0" smtClean="0">
                <a:ln>
                  <a:solidFill>
                    <a:schemeClr val="bg2">
                      <a:lumMod val="50000"/>
                      <a:lumOff val="50000"/>
                    </a:schemeClr>
                  </a:solidFill>
                </a:ln>
                <a:solidFill>
                  <a:srgbClr val="FF0000"/>
                </a:solidFill>
                <a:latin typeface="Kruti Dev 010" pitchFamily="2" charset="0"/>
                <a:ea typeface="ＭＳ Ｐゴシック" charset="0"/>
                <a:cs typeface="ＭＳ Ｐゴシック" charset="0"/>
              </a:rPr>
              <a:t>,</a:t>
            </a:r>
            <a:r>
              <a:rPr lang="en-US" sz="48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4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56" name="Group 55"/>
          <p:cNvGrpSpPr/>
          <p:nvPr/>
        </p:nvGrpSpPr>
        <p:grpSpPr>
          <a:xfrm>
            <a:off x="3084513" y="938213"/>
            <a:ext cx="2727325" cy="2947987"/>
            <a:chOff x="3084513" y="938213"/>
            <a:chExt cx="2727325" cy="2947987"/>
          </a:xfrm>
        </p:grpSpPr>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11" name="Rectangle 13"/>
            <p:cNvSpPr>
              <a:spLocks noChangeArrowheads="1"/>
            </p:cNvSpPr>
            <p:nvPr/>
          </p:nvSpPr>
          <p:spPr bwMode="auto">
            <a:xfrm>
              <a:off x="3084513" y="938213"/>
              <a:ext cx="117179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1A0004"/>
                  </a:solidFill>
                  <a:latin typeface="Kruti Dev 010" pitchFamily="2" charset="0"/>
                  <a:ea typeface="ＭＳ Ｐゴシック" charset="0"/>
                  <a:cs typeface="ＭＳ Ｐゴシック" charset="0"/>
                </a:rPr>
                <a:t>vczkge</a:t>
              </a:r>
              <a:endParaRPr lang="en-US" sz="3200" b="1" dirty="0">
                <a:solidFill>
                  <a:srgbClr val="1A0004"/>
                </a:solidFill>
                <a:latin typeface="Kruti Dev 010" pitchFamily="2"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9087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FFD34A"/>
                </a:solidFill>
                <a:latin typeface="Kruti Dev 010" pitchFamily="2" charset="0"/>
                <a:ea typeface="ＭＳ Ｐゴシック" charset="0"/>
                <a:cs typeface="ＭＳ Ｐゴシック" charset="0"/>
              </a:rPr>
              <a:t>„</a:t>
            </a:r>
            <a:r>
              <a:rPr lang="en-US" sz="2400" b="1" dirty="0" smtClean="0">
                <a:solidFill>
                  <a:srgbClr val="FFD34A"/>
                </a:solidFill>
                <a:latin typeface="Kruti Dev 010"/>
                <a:ea typeface="ＭＳ Ｐゴシック" charset="0"/>
                <a:cs typeface="ＭＳ Ｐゴシック" charset="0"/>
              </a:rPr>
              <a:t>ŒŒŒ</a:t>
            </a:r>
            <a:r>
              <a:rPr lang="en-US" sz="2400" b="1" dirty="0" smtClean="0">
                <a:solidFill>
                  <a:srgbClr val="FFD34A"/>
                </a:solidFill>
                <a:latin typeface="Kruti Dev 010" pitchFamily="2" charset="0"/>
                <a:ea typeface="ＭＳ Ｐゴシック" charset="0"/>
                <a:cs typeface="ＭＳ Ｐゴシック" charset="0"/>
              </a:rPr>
              <a:t> ch-lh-</a:t>
            </a:r>
            <a:endParaRPr lang="en-US" b="1" dirty="0">
              <a:solidFill>
                <a:srgbClr val="FFD34A"/>
              </a:solidFill>
              <a:latin typeface="Kruti Dev 010" pitchFamily="2"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515" y="3354"/>
              <a:ext cx="3172" cy="48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i="1" dirty="0" err="1" smtClean="0">
                  <a:ln>
                    <a:solidFill>
                      <a:srgbClr val="FFFF00"/>
                    </a:solidFill>
                  </a:ln>
                  <a:solidFill>
                    <a:srgbClr val="FAFD00"/>
                  </a:solidFill>
                  <a:latin typeface="Kruti Dev 010" pitchFamily="2" charset="0"/>
                  <a:ea typeface="ＭＳ Ｐゴシック" charset="0"/>
                  <a:cs typeface="ＭＳ Ｐゴシック" charset="0"/>
                </a:rPr>
                <a:t>mRifÙk</a:t>
              </a:r>
              <a:r>
                <a:rPr lang="en-US" sz="4400" i="1" dirty="0" smtClean="0">
                  <a:ln>
                    <a:solidFill>
                      <a:srgbClr val="FFFF00"/>
                    </a:solidFill>
                  </a:ln>
                  <a:solidFill>
                    <a:srgbClr val="FAFD00"/>
                  </a:solidFill>
                  <a:latin typeface="Kruti Dev 010" pitchFamily="2" charset="0"/>
                  <a:ea typeface="ＭＳ Ｐゴシック" charset="0"/>
                  <a:cs typeface="ＭＳ Ｐゴシック" charset="0"/>
                </a:rPr>
                <a:t> ƒ</a:t>
              </a:r>
              <a:r>
                <a:rPr lang="en-US" sz="4400" i="1" dirty="0" smtClean="0">
                  <a:ln>
                    <a:solidFill>
                      <a:srgbClr val="FFFF00"/>
                    </a:solidFill>
                  </a:ln>
                  <a:solidFill>
                    <a:srgbClr val="FAFD00"/>
                  </a:solidFill>
                  <a:latin typeface="Kruti Dev 010"/>
                  <a:ea typeface="ＭＳ Ｐゴシック" charset="0"/>
                  <a:cs typeface="ＭＳ Ｐゴシック" charset="0"/>
                </a:rPr>
                <a:t>„ </a:t>
              </a:r>
              <a:r>
                <a:rPr lang="en-US" sz="4400" i="1" dirty="0" smtClean="0">
                  <a:ln>
                    <a:solidFill>
                      <a:srgbClr val="FFFF00"/>
                    </a:solidFill>
                  </a:ln>
                  <a:solidFill>
                    <a:srgbClr val="FAFD00"/>
                  </a:solidFill>
                  <a:latin typeface="Kruti Dev 010" pitchFamily="2" charset="0"/>
                  <a:ea typeface="ＭＳ Ｐゴシック" charset="0"/>
                  <a:cs typeface="ＭＳ Ｐゴシック" charset="0"/>
                </a:rPr>
                <a:t>vkSj mlds vkxs</a:t>
              </a:r>
              <a:endParaRPr lang="en-US" sz="4400" i="1" dirty="0">
                <a:ln>
                  <a:solidFill>
                    <a:srgbClr val="FFFF00"/>
                  </a:solidFill>
                </a:ln>
                <a:solidFill>
                  <a:srgbClr val="FAFD00"/>
                </a:solidFill>
                <a:latin typeface="Kruti Dev 010" pitchFamily="2" charset="0"/>
                <a:ea typeface="ＭＳ Ｐゴシック" charset="0"/>
                <a:cs typeface="ＭＳ Ｐゴシック" charset="0"/>
              </a:endParaRP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5634" name="Text Box 67"/>
          <p:cNvSpPr txBox="1">
            <a:spLocks noChangeArrowheads="1"/>
          </p:cNvSpPr>
          <p:nvPr/>
        </p:nvSpPr>
        <p:spPr bwMode="auto">
          <a:xfrm>
            <a:off x="8596313" y="6448425"/>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590917" name="Rectangle 6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10</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55" name="Group 54"/>
          <p:cNvGrpSpPr/>
          <p:nvPr/>
        </p:nvGrpSpPr>
        <p:grpSpPr>
          <a:xfrm>
            <a:off x="7453313" y="3467100"/>
            <a:ext cx="1143000" cy="1436454"/>
            <a:chOff x="7953375" y="3332396"/>
            <a:chExt cx="1143000" cy="1436454"/>
          </a:xfrm>
        </p:grpSpPr>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29" name="Rectangle 60"/>
            <p:cNvSpPr>
              <a:spLocks noChangeArrowheads="1"/>
            </p:cNvSpPr>
            <p:nvPr/>
          </p:nvSpPr>
          <p:spPr bwMode="auto">
            <a:xfrm>
              <a:off x="8046682" y="3413763"/>
              <a:ext cx="10483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rgbClr val="000000"/>
                  </a:solidFill>
                  <a:latin typeface="Kruti Dev 010" pitchFamily="2" charset="0"/>
                  <a:ea typeface="ＭＳ Ｐゴシック" charset="0"/>
                  <a:cs typeface="ＭＳ Ｐゴシック" charset="0"/>
                </a:rPr>
                <a:t>vczkge</a:t>
              </a:r>
              <a:endParaRPr lang="en-US" sz="28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88" name="AutoShape 40"/>
            <p:cNvSpPr>
              <a:spLocks noChangeArrowheads="1"/>
            </p:cNvSpPr>
            <p:nvPr/>
          </p:nvSpPr>
          <p:spPr bwMode="auto">
            <a:xfrm>
              <a:off x="7953375" y="3332396"/>
              <a:ext cx="1143000" cy="1436454"/>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4" name="Rectangle 53"/>
          <p:cNvSpPr/>
          <p:nvPr/>
        </p:nvSpPr>
        <p:spPr>
          <a:xfrm>
            <a:off x="34846" y="-69561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7" name="Rectangle 56"/>
          <p:cNvSpPr/>
          <p:nvPr/>
        </p:nvSpPr>
        <p:spPr bwMode="auto">
          <a:xfrm>
            <a:off x="39614"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141242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0900"/>
                                        </p:tgtEl>
                                        <p:attrNameLst>
                                          <p:attrName>style.visibility</p:attrName>
                                        </p:attrNameLst>
                                      </p:cBhvr>
                                      <p:to>
                                        <p:strVal val="visible"/>
                                      </p:to>
                                    </p:set>
                                    <p:animEffect transition="in" filter="fade">
                                      <p:cBhvr>
                                        <p:cTn id="15"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30212" y="1825592"/>
            <a:ext cx="29035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800" b="1" dirty="0" smtClean="0">
                <a:ln>
                  <a:solidFill>
                    <a:schemeClr val="tx1"/>
                  </a:solidFill>
                </a:ln>
                <a:solidFill>
                  <a:srgbClr val="FFFFFF"/>
                </a:solidFill>
                <a:latin typeface="Kruti Dev 010" pitchFamily="2" charset="0"/>
                <a:ea typeface="ＭＳ Ｐゴシック" charset="0"/>
                <a:cs typeface="ＭＳ Ｐゴシック" charset="0"/>
              </a:rPr>
              <a:t>† yksxksa</a:t>
            </a:r>
            <a:r>
              <a:rPr lang="en-US" sz="4800" b="1" dirty="0" smtClean="0">
                <a:ln>
                  <a:solidFill>
                    <a:schemeClr val="tx1"/>
                  </a:solidFill>
                </a:ln>
                <a:solidFill>
                  <a:srgbClr val="FFD34A"/>
                </a:solidFill>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800" dirty="0" smtClean="0">
                <a:ln>
                  <a:solidFill>
                    <a:srgbClr val="FFFF00"/>
                  </a:solidFill>
                </a:ln>
                <a:solidFill>
                  <a:srgbClr val="FAFD00"/>
                </a:solidFill>
                <a:latin typeface="Kruti Dev 010" pitchFamily="2" charset="0"/>
                <a:ea typeface="ＭＳ Ｐゴシック" charset="0"/>
                <a:cs typeface="ＭＳ Ｐゴシック" charset="0"/>
              </a:rPr>
              <a:t>esa ls</a:t>
            </a:r>
          </a:p>
          <a:p>
            <a:pPr algn="ctr" defTabSz="914400" eaLnBrk="0" fontAlgn="base" hangingPunct="0">
              <a:spcBef>
                <a:spcPct val="0"/>
              </a:spcBef>
              <a:spcAft>
                <a:spcPct val="0"/>
              </a:spcAft>
              <a:defRPr/>
            </a:pPr>
            <a:r>
              <a:rPr lang="en-US" sz="4800" b="1" i="1" dirty="0" smtClean="0">
                <a:ln>
                  <a:solidFill>
                    <a:schemeClr val="tx1"/>
                  </a:solidFill>
                </a:ln>
                <a:solidFill>
                  <a:srgbClr val="FFFFFF"/>
                </a:solidFill>
                <a:latin typeface="Kruti Dev 010" pitchFamily="2" charset="0"/>
                <a:ea typeface="ＭＳ Ｐゴシック" charset="0"/>
                <a:cs typeface="ＭＳ Ｐゴシック" charset="0"/>
              </a:rPr>
              <a:t>izFke %</a:t>
            </a:r>
            <a:endParaRPr lang="en-US" sz="4800" b="1" dirty="0">
              <a:ln>
                <a:solidFill>
                  <a:schemeClr val="tx1"/>
                </a:solidFill>
              </a:ln>
              <a:solidFill>
                <a:srgbClr val="FAFD00"/>
              </a:solidFill>
              <a:latin typeface="Kruti Dev 010" pitchFamily="2" charset="0"/>
              <a:ea typeface="ＭＳ Ｐゴシック" charset="0"/>
              <a:cs typeface="ＭＳ Ｐゴシック" charset="0"/>
            </a:endParaRPr>
          </a:p>
        </p:txBody>
      </p:sp>
      <p:sp>
        <p:nvSpPr>
          <p:cNvPr id="493571" name="Rectangle 3"/>
          <p:cNvSpPr>
            <a:spLocks noChangeArrowheads="1"/>
          </p:cNvSpPr>
          <p:nvPr/>
        </p:nvSpPr>
        <p:spPr bwMode="auto">
          <a:xfrm>
            <a:off x="3130550" y="1396645"/>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7651" name="Rectangle 4"/>
          <p:cNvSpPr>
            <a:spLocks noChangeArrowheads="1"/>
          </p:cNvSpPr>
          <p:nvPr/>
        </p:nvSpPr>
        <p:spPr bwMode="auto">
          <a:xfrm>
            <a:off x="3338513" y="987070"/>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493573" name="Rectangle 5"/>
          <p:cNvSpPr>
            <a:spLocks noChangeArrowheads="1"/>
          </p:cNvSpPr>
          <p:nvPr/>
        </p:nvSpPr>
        <p:spPr bwMode="auto">
          <a:xfrm>
            <a:off x="3130550" y="1396645"/>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4" name="AutoShape 6"/>
          <p:cNvSpPr>
            <a:spLocks noChangeArrowheads="1"/>
          </p:cNvSpPr>
          <p:nvPr/>
        </p:nvSpPr>
        <p:spPr bwMode="auto">
          <a:xfrm>
            <a:off x="3130550" y="1015645"/>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5" name="Rectangle 7"/>
          <p:cNvSpPr>
            <a:spLocks noChangeArrowheads="1"/>
          </p:cNvSpPr>
          <p:nvPr/>
        </p:nvSpPr>
        <p:spPr bwMode="auto">
          <a:xfrm>
            <a:off x="3130550" y="1396645"/>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9" name="Rectangle 11"/>
          <p:cNvSpPr>
            <a:spLocks noChangeArrowheads="1"/>
          </p:cNvSpPr>
          <p:nvPr/>
        </p:nvSpPr>
        <p:spPr bwMode="auto">
          <a:xfrm>
            <a:off x="898525" y="2623783"/>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0" name="Rectangle 12"/>
          <p:cNvSpPr>
            <a:spLocks noChangeArrowheads="1"/>
          </p:cNvSpPr>
          <p:nvPr/>
        </p:nvSpPr>
        <p:spPr bwMode="auto">
          <a:xfrm>
            <a:off x="987425" y="4346220"/>
            <a:ext cx="1798569"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dirty="0" smtClean="0">
                <a:ln>
                  <a:solidFill>
                    <a:schemeClr val="bg2">
                      <a:lumMod val="50000"/>
                      <a:lumOff val="50000"/>
                    </a:schemeClr>
                  </a:solidFill>
                </a:ln>
                <a:solidFill>
                  <a:srgbClr val="FF0000"/>
                </a:solidFill>
                <a:latin typeface="Kruti Dev 010" pitchFamily="2" charset="0"/>
                <a:ea typeface="ＭＳ Ｐゴシック" charset="0"/>
                <a:cs typeface="ＭＳ Ｐゴシック" charset="0"/>
              </a:rPr>
              <a:t>,</a:t>
            </a:r>
            <a:r>
              <a:rPr lang="en-US" sz="44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44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27657" name="Rectangle 13"/>
          <p:cNvSpPr>
            <a:spLocks noChangeArrowheads="1"/>
          </p:cNvSpPr>
          <p:nvPr/>
        </p:nvSpPr>
        <p:spPr bwMode="auto">
          <a:xfrm>
            <a:off x="3084513" y="956908"/>
            <a:ext cx="141705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smtClean="0">
                <a:ln>
                  <a:solidFill>
                    <a:schemeClr val="bg2"/>
                  </a:solidFill>
                </a:ln>
                <a:solidFill>
                  <a:srgbClr val="1A0004"/>
                </a:solidFill>
                <a:latin typeface="Kruti Dev 010" pitchFamily="2" charset="0"/>
                <a:ea typeface="ＭＳ Ｐゴシック" charset="0"/>
                <a:cs typeface="ＭＳ Ｐゴシック" charset="0"/>
              </a:rPr>
              <a:t>vczkge</a:t>
            </a:r>
            <a:endParaRPr lang="en-US" sz="40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493582" name="Rectangle 14"/>
          <p:cNvSpPr>
            <a:spLocks noChangeArrowheads="1"/>
          </p:cNvSpPr>
          <p:nvPr/>
        </p:nvSpPr>
        <p:spPr bwMode="auto">
          <a:xfrm>
            <a:off x="7883525" y="5603520"/>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3" name="Line 15"/>
          <p:cNvSpPr>
            <a:spLocks noChangeShapeType="1"/>
          </p:cNvSpPr>
          <p:nvPr/>
        </p:nvSpPr>
        <p:spPr bwMode="auto">
          <a:xfrm>
            <a:off x="3340100" y="2084033"/>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4" name="Line 16"/>
          <p:cNvSpPr>
            <a:spLocks noChangeShapeType="1"/>
          </p:cNvSpPr>
          <p:nvPr/>
        </p:nvSpPr>
        <p:spPr bwMode="auto">
          <a:xfrm>
            <a:off x="3340100" y="39048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5" name="Line 17"/>
          <p:cNvSpPr>
            <a:spLocks noChangeShapeType="1"/>
          </p:cNvSpPr>
          <p:nvPr/>
        </p:nvSpPr>
        <p:spPr bwMode="auto">
          <a:xfrm>
            <a:off x="3348038" y="252377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6" name="Line 18"/>
          <p:cNvSpPr>
            <a:spLocks noChangeShapeType="1"/>
          </p:cNvSpPr>
          <p:nvPr/>
        </p:nvSpPr>
        <p:spPr bwMode="auto">
          <a:xfrm>
            <a:off x="3340100" y="30158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7" name="Line 19"/>
          <p:cNvSpPr>
            <a:spLocks noChangeShapeType="1"/>
          </p:cNvSpPr>
          <p:nvPr/>
        </p:nvSpPr>
        <p:spPr bwMode="auto">
          <a:xfrm>
            <a:off x="3333750" y="34730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92" name="Rectangle 24"/>
          <p:cNvSpPr>
            <a:spLocks noChangeArrowheads="1"/>
          </p:cNvSpPr>
          <p:nvPr/>
        </p:nvSpPr>
        <p:spPr bwMode="auto">
          <a:xfrm>
            <a:off x="2332956" y="5281637"/>
            <a:ext cx="6283770" cy="920765"/>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5400" i="1" dirty="0" err="1" smtClean="0">
                <a:ln>
                  <a:solidFill>
                    <a:srgbClr val="FFFF00"/>
                  </a:solidFill>
                </a:ln>
                <a:solidFill>
                  <a:srgbClr val="FFFF00"/>
                </a:solidFill>
                <a:latin typeface="Kruti Dev 010" pitchFamily="2" charset="0"/>
                <a:ea typeface="ＭＳ Ｐゴシック" charset="0"/>
                <a:cs typeface="ＭＳ Ｐゴシック" charset="0"/>
              </a:rPr>
              <a:t>mRifRRk</a:t>
            </a:r>
            <a:r>
              <a:rPr lang="en-US" sz="5400" i="1" dirty="0" smtClean="0">
                <a:ln>
                  <a:solidFill>
                    <a:srgbClr val="FFFF00"/>
                  </a:solidFill>
                </a:ln>
                <a:solidFill>
                  <a:srgbClr val="FFFF00"/>
                </a:solidFill>
                <a:latin typeface="Kruti Dev 010" pitchFamily="2" charset="0"/>
                <a:ea typeface="ＭＳ Ｐゴシック" charset="0"/>
                <a:cs typeface="ＭＳ Ｐゴシック" charset="0"/>
              </a:rPr>
              <a:t> </a:t>
            </a:r>
            <a:r>
              <a:rPr lang="en-US" sz="5400" i="1" dirty="0" smtClean="0">
                <a:ln>
                  <a:solidFill>
                    <a:srgbClr val="FFFF00"/>
                  </a:solidFill>
                </a:ln>
                <a:solidFill>
                  <a:srgbClr val="FFFF00"/>
                </a:solidFill>
                <a:latin typeface="Kruti Dev 010"/>
                <a:ea typeface="ＭＳ Ｐゴシック" charset="0"/>
                <a:cs typeface="ＭＳ Ｐゴシック" charset="0"/>
              </a:rPr>
              <a:t>ƒ„ </a:t>
            </a:r>
            <a:r>
              <a:rPr lang="en-US" sz="5400" i="1" dirty="0" smtClean="0">
                <a:ln>
                  <a:solidFill>
                    <a:srgbClr val="FFFF00"/>
                  </a:solidFill>
                </a:ln>
                <a:solidFill>
                  <a:srgbClr val="FFFF00"/>
                </a:solidFill>
                <a:latin typeface="Kruti Dev 010" pitchFamily="2" charset="0"/>
                <a:ea typeface="ＭＳ Ｐゴシック" charset="0"/>
                <a:cs typeface="ＭＳ Ｐゴシック" charset="0"/>
              </a:rPr>
              <a:t>vkSj mlds vkxs</a:t>
            </a:r>
            <a:endParaRPr lang="en-US" sz="5400"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493594" name="Rectangle 26"/>
          <p:cNvSpPr>
            <a:spLocks noChangeArrowheads="1"/>
          </p:cNvSpPr>
          <p:nvPr/>
        </p:nvSpPr>
        <p:spPr bwMode="auto">
          <a:xfrm>
            <a:off x="4802188" y="998183"/>
            <a:ext cx="20796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2800" b="1" dirty="0" smtClean="0">
                <a:ln>
                  <a:solidFill>
                    <a:srgbClr val="FFFF00"/>
                  </a:solidFill>
                </a:ln>
                <a:solidFill>
                  <a:srgbClr val="FFFF00"/>
                </a:solidFill>
                <a:latin typeface="Kruti Dev 010"/>
                <a:ea typeface="ＭＳ Ｐゴシック" charset="0"/>
                <a:cs typeface="ＭＳ Ｐゴシック" charset="0"/>
              </a:rPr>
              <a:t>ŒŒŒ</a:t>
            </a:r>
            <a:r>
              <a:rPr lang="en-US" sz="2800" b="1" dirty="0" smtClean="0">
                <a:ln>
                  <a:solidFill>
                    <a:srgbClr val="FFFF00"/>
                  </a:solidFill>
                </a:ln>
                <a:solidFill>
                  <a:srgbClr val="FFFF00"/>
                </a:solidFill>
                <a:latin typeface="Kruti Dev 010" pitchFamily="2" charset="0"/>
                <a:ea typeface="ＭＳ Ｐゴシック" charset="0"/>
                <a:cs typeface="ＭＳ Ｐゴシック" charset="0"/>
              </a:rPr>
              <a:t> 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493595" name="Rectangle 27"/>
          <p:cNvSpPr>
            <a:spLocks noChangeArrowheads="1"/>
          </p:cNvSpPr>
          <p:nvPr/>
        </p:nvSpPr>
        <p:spPr bwMode="auto">
          <a:xfrm>
            <a:off x="4014788" y="1533170"/>
            <a:ext cx="1316065"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accent2"/>
                  </a:solidFill>
                </a:ln>
                <a:solidFill>
                  <a:srgbClr val="790015"/>
                </a:solidFill>
                <a:latin typeface="Kruti Dev 010" pitchFamily="2" charset="0"/>
                <a:ea typeface="ＭＳ Ｐゴシック" charset="0"/>
                <a:cs typeface="ＭＳ Ｐゴシック" charset="0"/>
              </a:rPr>
              <a:t>cqykgV</a:t>
            </a:r>
            <a:endParaRPr lang="en-US" sz="3600" b="1" dirty="0">
              <a:ln>
                <a:solidFill>
                  <a:schemeClr val="accent2"/>
                </a:solidFill>
              </a:ln>
              <a:solidFill>
                <a:srgbClr val="1A0004"/>
              </a:solidFill>
              <a:latin typeface="Kruti Dev 010" pitchFamily="2" charset="0"/>
              <a:ea typeface="ＭＳ Ｐゴシック" charset="0"/>
              <a:cs typeface="ＭＳ Ｐゴシック" charset="0"/>
            </a:endParaRPr>
          </a:p>
        </p:txBody>
      </p:sp>
      <p:sp>
        <p:nvSpPr>
          <p:cNvPr id="493630" name="Text Box 62"/>
          <p:cNvSpPr txBox="1">
            <a:spLocks noChangeArrowheads="1"/>
          </p:cNvSpPr>
          <p:nvPr/>
        </p:nvSpPr>
        <p:spPr bwMode="auto">
          <a:xfrm>
            <a:off x="1908048" y="-121986"/>
            <a:ext cx="2233613"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200" b="1" dirty="0" smtClean="0">
                <a:solidFill>
                  <a:srgbClr val="FFFFFF"/>
                </a:solidFill>
                <a:latin typeface="Kruti Dev 010" pitchFamily="2" charset="0"/>
                <a:ea typeface="ＭＳ Ｐゴシック" charset="0"/>
                <a:cs typeface="ＭＳ Ｐゴシック" charset="0"/>
              </a:rPr>
              <a:t> </a:t>
            </a:r>
            <a:r>
              <a:rPr lang="en-US" b="1" dirty="0" smtClean="0">
                <a:solidFill>
                  <a:srgbClr val="FFFFFF"/>
                </a:solidFill>
                <a:latin typeface="Kruti Dev 010" pitchFamily="2" charset="0"/>
                <a:ea typeface="ＭＳ Ｐゴシック" charset="0"/>
                <a:cs typeface="ＭＳ Ｐゴシック" charset="0"/>
              </a:rPr>
              <a:t>mRifRr  १</a:t>
            </a:r>
            <a:r>
              <a:rPr lang="x-none" b="1" dirty="0" smtClean="0">
                <a:solidFill>
                  <a:srgbClr val="FFFFFF"/>
                </a:solidFill>
                <a:latin typeface="Kruti Dev 010" pitchFamily="2" charset="0"/>
                <a:ea typeface="ＭＳ Ｐゴシック" charset="0"/>
                <a:cs typeface="Mangal"/>
              </a:rPr>
              <a:t>२</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१</a:t>
            </a:r>
            <a:r>
              <a:rPr lang="en-US" b="1" dirty="0" smtClean="0">
                <a:solidFill>
                  <a:srgbClr val="FFFFFF"/>
                </a:solidFill>
                <a:latin typeface="Kruti Dev 010" pitchFamily="2" charset="0"/>
                <a:ea typeface="ＭＳ Ｐゴシック" charset="0"/>
                <a:cs typeface="ＭＳ Ｐゴシック" charset="0"/>
              </a:rPr>
              <a:t>&amp;</a:t>
            </a:r>
            <a:r>
              <a:rPr lang="x-none" b="1" dirty="0" smtClean="0">
                <a:solidFill>
                  <a:srgbClr val="FFFFFF"/>
                </a:solidFill>
                <a:latin typeface="Kruti Dev 010" pitchFamily="2" charset="0"/>
                <a:ea typeface="ＭＳ Ｐゴシック" charset="0"/>
                <a:cs typeface="Mangal"/>
              </a:rPr>
              <a:t>३</a:t>
            </a:r>
            <a:endParaRPr lang="en-US" sz="3200" b="1" dirty="0">
              <a:solidFill>
                <a:srgbClr val="FFFFFF"/>
              </a:solidFill>
              <a:latin typeface="Kruti Dev 010" pitchFamily="2" charset="0"/>
              <a:ea typeface="ＭＳ Ｐゴシック" charset="0"/>
              <a:cs typeface="ＭＳ Ｐゴシック" charset="0"/>
            </a:endParaRPr>
          </a:p>
        </p:txBody>
      </p:sp>
      <p:grpSp>
        <p:nvGrpSpPr>
          <p:cNvPr id="51" name="Group 50"/>
          <p:cNvGrpSpPr/>
          <p:nvPr/>
        </p:nvGrpSpPr>
        <p:grpSpPr>
          <a:xfrm>
            <a:off x="7694944" y="3384195"/>
            <a:ext cx="1000125" cy="1231900"/>
            <a:chOff x="8004175" y="3432175"/>
            <a:chExt cx="1000125" cy="1231900"/>
          </a:xfrm>
        </p:grpSpPr>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7675" name="Rectangle 70"/>
            <p:cNvSpPr>
              <a:spLocks noChangeArrowheads="1"/>
            </p:cNvSpPr>
            <p:nvPr/>
          </p:nvSpPr>
          <p:spPr bwMode="auto">
            <a:xfrm>
              <a:off x="8175625" y="3743325"/>
              <a:ext cx="686084"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ln>
                    <a:solidFill>
                      <a:schemeClr val="bg2"/>
                    </a:solidFill>
                  </a:ln>
                  <a:solidFill>
                    <a:srgbClr val="000000"/>
                  </a:solidFill>
                  <a:latin typeface="Kruti Dev 010" pitchFamily="2" charset="0"/>
                  <a:ea typeface="ＭＳ Ｐゴシック" charset="0"/>
                  <a:cs typeface="ＭＳ Ｐゴシック" charset="0"/>
                </a:rPr>
                <a:t>cqykgV</a:t>
              </a:r>
              <a:endParaRPr lang="en-US" sz="16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27676" name="Rectangle 71"/>
            <p:cNvSpPr>
              <a:spLocks noChangeArrowheads="1"/>
            </p:cNvSpPr>
            <p:nvPr/>
          </p:nvSpPr>
          <p:spPr bwMode="auto">
            <a:xfrm>
              <a:off x="8004175" y="3432175"/>
              <a:ext cx="801500"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smtClean="0">
                  <a:ln>
                    <a:solidFill>
                      <a:schemeClr val="bg2"/>
                    </a:solidFill>
                  </a:ln>
                  <a:solidFill>
                    <a:srgbClr val="000000"/>
                  </a:solidFill>
                  <a:latin typeface="Kruti Dev 010" pitchFamily="2" charset="0"/>
                  <a:ea typeface="ＭＳ Ｐゴシック" charset="0"/>
                  <a:cs typeface="ＭＳ Ｐゴシック" charset="0"/>
                </a:rPr>
                <a:t>vczkge</a:t>
              </a:r>
              <a:endParaRPr lang="en-US" sz="20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7680" name="Text Box 75"/>
          <p:cNvSpPr txBox="1">
            <a:spLocks noChangeArrowheads="1"/>
          </p:cNvSpPr>
          <p:nvPr/>
        </p:nvSpPr>
        <p:spPr bwMode="auto">
          <a:xfrm>
            <a:off x="8756650" y="10918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493648" name="Rectangle 80"/>
          <p:cNvSpPr>
            <a:spLocks noChangeArrowheads="1"/>
          </p:cNvSpPr>
          <p:nvPr/>
        </p:nvSpPr>
        <p:spPr bwMode="auto">
          <a:xfrm>
            <a:off x="8091488" y="6543320"/>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11</a:t>
            </a:r>
          </a:p>
        </p:txBody>
      </p:sp>
      <p:grpSp>
        <p:nvGrpSpPr>
          <p:cNvPr id="27683" name="Group 82"/>
          <p:cNvGrpSpPr>
            <a:grpSpLocks/>
          </p:cNvGrpSpPr>
          <p:nvPr/>
        </p:nvGrpSpPr>
        <p:grpSpPr bwMode="auto">
          <a:xfrm>
            <a:off x="6064250" y="1366483"/>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93662" name="Rectangle 94"/>
          <p:cNvSpPr>
            <a:spLocks noChangeArrowheads="1"/>
          </p:cNvSpPr>
          <p:nvPr/>
        </p:nvSpPr>
        <p:spPr bwMode="auto">
          <a:xfrm>
            <a:off x="-15471" y="-733039"/>
            <a:ext cx="1796646" cy="31521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93664" name="Oval 96"/>
          <p:cNvSpPr>
            <a:spLocks noChangeArrowheads="1"/>
          </p:cNvSpPr>
          <p:nvPr/>
        </p:nvSpPr>
        <p:spPr bwMode="auto">
          <a:xfrm>
            <a:off x="3429000" y="155857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 name="Rectangle 49"/>
          <p:cNvSpPr/>
          <p:nvPr/>
        </p:nvSpPr>
        <p:spPr bwMode="auto">
          <a:xfrm>
            <a:off x="70333" y="1051060"/>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2" name="Text Box 14"/>
          <p:cNvSpPr txBox="1">
            <a:spLocks noChangeArrowheads="1"/>
          </p:cNvSpPr>
          <p:nvPr/>
        </p:nvSpPr>
        <p:spPr bwMode="auto">
          <a:xfrm>
            <a:off x="6207883" y="6129934"/>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985189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02" name="Rectangle 7"/>
          <p:cNvSpPr>
            <a:spLocks noChangeArrowheads="1"/>
          </p:cNvSpPr>
          <p:nvPr/>
        </p:nvSpPr>
        <p:spPr bwMode="auto">
          <a:xfrm>
            <a:off x="3173413" y="938213"/>
            <a:ext cx="141705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smtClean="0">
                <a:ln>
                  <a:solidFill>
                    <a:schemeClr val="bg2"/>
                  </a:solidFill>
                </a:ln>
                <a:solidFill>
                  <a:srgbClr val="1A0004"/>
                </a:solidFill>
                <a:latin typeface="Kruti Dev 010" pitchFamily="2" charset="0"/>
                <a:ea typeface="ＭＳ Ｐゴシック" charset="0"/>
                <a:cs typeface="ＭＳ Ｐゴシック" charset="0"/>
              </a:rPr>
              <a:t>vczkge</a:t>
            </a:r>
            <a:endParaRPr lang="en-US" sz="40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189427"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rgbClr val="1A0004"/>
                </a:solidFill>
                <a:latin typeface="Kruti Dev 010" pitchFamily="2" charset="0"/>
                <a:ea typeface="ＭＳ Ｐゴシック" charset="0"/>
                <a:cs typeface="ＭＳ Ｐゴシック" charset="0"/>
              </a:rPr>
              <a:t>cqykgV</a:t>
            </a:r>
            <a:endParaRPr lang="en-US" sz="32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590802" cy="1566863"/>
            <a:chOff x="377" y="1498"/>
            <a:chExt cx="1632" cy="987"/>
          </a:xfrm>
        </p:grpSpPr>
        <p:sp>
          <p:nvSpPr>
            <p:cNvPr id="311316"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632"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9600" dirty="0" smtClean="0">
                  <a:ln>
                    <a:solidFill>
                      <a:srgbClr val="00FF00"/>
                    </a:solidFill>
                  </a:ln>
                  <a:solidFill>
                    <a:srgbClr val="51DC00"/>
                  </a:solidFill>
                  <a:latin typeface="Kruti Dev 010" pitchFamily="2" charset="0"/>
                  <a:ea typeface="ＭＳ Ｐゴシック" charset="0"/>
                  <a:cs typeface="ＭＳ Ｐゴシック" charset="0"/>
                </a:rPr>
                <a:t>,</a:t>
              </a:r>
              <a:r>
                <a:rPr lang="en-US" sz="66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600"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280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dirty="0">
              <a:solidFill>
                <a:srgbClr val="FFD34A"/>
              </a:solidFill>
              <a:latin typeface="Kruti Dev 010" pitchFamily="2"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rgbClr val="FFFF00"/>
                  </a:solidFill>
                </a:ln>
                <a:solidFill>
                  <a:srgbClr val="FFFF00"/>
                </a:solidFill>
                <a:latin typeface="Kruti Dev 010" pitchFamily="2" charset="0"/>
                <a:ea typeface="ＭＳ Ｐゴシック" charset="0"/>
                <a:cs typeface="ＭＳ Ｐゴシック" charset="0"/>
              </a:rPr>
              <a:t>„ŒŒŒ 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56" name="Group 55"/>
          <p:cNvGrpSpPr/>
          <p:nvPr/>
        </p:nvGrpSpPr>
        <p:grpSpPr>
          <a:xfrm>
            <a:off x="7675562" y="3368675"/>
            <a:ext cx="1000125" cy="1231900"/>
            <a:chOff x="8004175" y="3432175"/>
            <a:chExt cx="1000125" cy="1231900"/>
          </a:xfrm>
        </p:grpSpPr>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20" name="Rectangle 53"/>
            <p:cNvSpPr>
              <a:spLocks noChangeArrowheads="1"/>
            </p:cNvSpPr>
            <p:nvPr/>
          </p:nvSpPr>
          <p:spPr bwMode="auto">
            <a:xfrm>
              <a:off x="8175625" y="3730625"/>
              <a:ext cx="74860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ln>
                    <a:solidFill>
                      <a:schemeClr val="bg2"/>
                    </a:solidFill>
                  </a:ln>
                  <a:solidFill>
                    <a:srgbClr val="000000"/>
                  </a:solidFill>
                  <a:latin typeface="Kruti Dev 010" pitchFamily="2" charset="0"/>
                  <a:ea typeface="ＭＳ Ｐゴシック" charset="0"/>
                  <a:cs typeface="ＭＳ Ｐゴシック" charset="0"/>
                </a:rPr>
                <a:t>cqykgV</a:t>
              </a:r>
              <a:endParaRPr lang="en-US"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29721" name="Rectangle 54"/>
            <p:cNvSpPr>
              <a:spLocks noChangeArrowheads="1"/>
            </p:cNvSpPr>
            <p:nvPr/>
          </p:nvSpPr>
          <p:spPr bwMode="auto">
            <a:xfrm>
              <a:off x="8004175" y="3432175"/>
              <a:ext cx="801500"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smtClean="0">
                  <a:ln>
                    <a:solidFill>
                      <a:schemeClr val="bg2"/>
                    </a:solidFill>
                  </a:ln>
                  <a:solidFill>
                    <a:srgbClr val="000000"/>
                  </a:solidFill>
                  <a:latin typeface="Kruti Dev 010" pitchFamily="2" charset="0"/>
                  <a:ea typeface="ＭＳ Ｐゴシック" charset="0"/>
                  <a:cs typeface="ＭＳ Ｐゴシック" charset="0"/>
                </a:rPr>
                <a:t>vczkge</a:t>
              </a:r>
              <a:endParaRPr lang="en-US" sz="20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11359" name="Rectangle 6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12</a:t>
            </a:r>
          </a:p>
        </p:txBody>
      </p:sp>
      <p:sp>
        <p:nvSpPr>
          <p:cNvPr id="311325" name="Rectangle 29"/>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err="1" smtClean="0">
                <a:solidFill>
                  <a:srgbClr val="FFFFFF"/>
                </a:solidFill>
                <a:latin typeface="Kruti Dev 010" pitchFamily="2" charset="0"/>
                <a:ea typeface="ＭＳ Ｐゴシック" charset="0"/>
                <a:cs typeface="ＭＳ Ｐゴシック" charset="0"/>
              </a:rPr>
              <a:t>mRifŸk</a:t>
            </a:r>
            <a:r>
              <a:rPr lang="en-US" sz="3600" b="1" i="1" dirty="0" smtClean="0">
                <a:solidFill>
                  <a:srgbClr val="FFFFFF"/>
                </a:solidFill>
                <a:latin typeface="Kruti Dev 010" pitchFamily="2" charset="0"/>
                <a:ea typeface="ＭＳ Ｐゴシック" charset="0"/>
                <a:cs typeface="ＭＳ Ｐゴシック" charset="0"/>
              </a:rPr>
              <a:t> ƒ</a:t>
            </a:r>
            <a:r>
              <a:rPr lang="en-US" sz="3600" b="1" i="1" dirty="0" smtClean="0">
                <a:solidFill>
                  <a:srgbClr val="FFFFFF"/>
                </a:solidFill>
                <a:latin typeface="Kruti Dev 010"/>
                <a:ea typeface="ＭＳ Ｐゴシック" charset="0"/>
                <a:cs typeface="ＭＳ Ｐゴシック" charset="0"/>
              </a:rPr>
              <a:t>„</a:t>
            </a:r>
            <a:r>
              <a:rPr lang="en-US" sz="3600" b="1" i="1" dirty="0" smtClean="0">
                <a:solidFill>
                  <a:srgbClr val="FFFFFF"/>
                </a:solidFill>
                <a:latin typeface="Kruti Dev 010" pitchFamily="2" charset="0"/>
                <a:ea typeface="ＭＳ Ｐゴシック" charset="0"/>
                <a:cs typeface="ＭＳ Ｐゴシック" charset="0"/>
              </a:rPr>
              <a:t>%</a:t>
            </a:r>
            <a:r>
              <a:rPr lang="en-US" sz="3600" b="1" i="1" dirty="0" smtClean="0">
                <a:solidFill>
                  <a:srgbClr val="FFFFFF"/>
                </a:solidFill>
                <a:latin typeface="Kruti Dev 010"/>
                <a:ea typeface="ＭＳ Ｐゴシック" charset="0"/>
                <a:cs typeface="ＭＳ Ｐゴシック" charset="0"/>
              </a:rPr>
              <a:t>ƒ</a:t>
            </a:r>
            <a:r>
              <a:rPr lang="en-US" sz="3600" b="1" i="1" dirty="0" smtClean="0">
                <a:solidFill>
                  <a:srgbClr val="FFFFFF"/>
                </a:solidFill>
                <a:latin typeface="Kruti Dev 010" pitchFamily="2" charset="0"/>
                <a:ea typeface="ＭＳ Ｐゴシック" charset="0"/>
                <a:cs typeface="ＭＳ Ｐゴシック" charset="0"/>
              </a:rPr>
              <a:t>&amp;</a:t>
            </a:r>
            <a:r>
              <a:rPr lang="en-US" sz="3600" b="1" i="1" dirty="0" smtClean="0">
                <a:solidFill>
                  <a:srgbClr val="FFFFFF"/>
                </a:solidFill>
                <a:latin typeface="Kruti Dev 010"/>
                <a:ea typeface="ＭＳ Ｐゴシック" charset="0"/>
                <a:cs typeface="ＭＳ Ｐゴシック" charset="0"/>
              </a:rPr>
              <a:t>…</a:t>
            </a:r>
            <a:endParaRPr lang="en-US" sz="2800" b="1" i="1" dirty="0">
              <a:solidFill>
                <a:srgbClr val="FFFFFF"/>
              </a:solidFill>
              <a:latin typeface="Kruti Dev 010" pitchFamily="2"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4" name="Text Box 78"/>
          <p:cNvSpPr txBox="1">
            <a:spLocks noChangeArrowheads="1"/>
          </p:cNvSpPr>
          <p:nvPr/>
        </p:nvSpPr>
        <p:spPr bwMode="auto">
          <a:xfrm>
            <a:off x="701918" y="4533900"/>
            <a:ext cx="7907093" cy="1754326"/>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dirty="0" smtClean="0">
                <a:ln>
                  <a:solidFill>
                    <a:srgbClr val="FFFF00"/>
                  </a:solidFill>
                </a:ln>
                <a:solidFill>
                  <a:srgbClr val="FFFF00"/>
                </a:solidFill>
                <a:latin typeface="Kruti Dev 010" pitchFamily="2" charset="0"/>
              </a:rPr>
              <a:t>ijes’oj dh vczkge dks Li"V izfrKk</a:t>
            </a:r>
          </a:p>
        </p:txBody>
      </p:sp>
      <p:sp>
        <p:nvSpPr>
          <p:cNvPr id="311377" name="Text Box 81"/>
          <p:cNvSpPr txBox="1">
            <a:spLocks noChangeArrowheads="1"/>
          </p:cNvSpPr>
          <p:nvPr/>
        </p:nvSpPr>
        <p:spPr bwMode="auto">
          <a:xfrm>
            <a:off x="1787038" y="-140680"/>
            <a:ext cx="2372463"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200" b="1" dirty="0" smtClean="0">
                <a:solidFill>
                  <a:srgbClr val="FFFFFF"/>
                </a:solidFill>
                <a:latin typeface="Kruti Dev 010" pitchFamily="2" charset="0"/>
                <a:ea typeface="ＭＳ Ｐゴシック" charset="0"/>
                <a:cs typeface="ＭＳ Ｐゴシック" charset="0"/>
              </a:rPr>
              <a:t> </a:t>
            </a:r>
            <a:r>
              <a:rPr lang="en-US" sz="2000" b="1" dirty="0" smtClean="0">
                <a:solidFill>
                  <a:srgbClr val="FFFFFF"/>
                </a:solidFill>
                <a:latin typeface="Kruti Dev 010" pitchFamily="2" charset="0"/>
                <a:ea typeface="ＭＳ Ｐゴシック" charset="0"/>
                <a:cs typeface="ＭＳ Ｐゴシック" charset="0"/>
              </a:rPr>
              <a:t>mRifRr  १</a:t>
            </a:r>
            <a:r>
              <a:rPr lang="x-none" sz="2000" b="1" dirty="0" smtClean="0">
                <a:solidFill>
                  <a:srgbClr val="FFFFFF"/>
                </a:solidFill>
                <a:latin typeface="Kruti Dev 010" pitchFamily="2" charset="0"/>
                <a:ea typeface="ＭＳ Ｐゴシック" charset="0"/>
                <a:cs typeface="Mangal"/>
              </a:rPr>
              <a:t>२</a:t>
            </a:r>
            <a:r>
              <a:rPr lang="en-US" sz="2000" b="1" dirty="0" smtClean="0">
                <a:solidFill>
                  <a:srgbClr val="FFFFFF"/>
                </a:solidFill>
                <a:latin typeface="Kruti Dev 010" pitchFamily="2" charset="0"/>
                <a:ea typeface="ＭＳ Ｐゴシック" charset="0"/>
                <a:cs typeface="ＭＳ Ｐゴシック" charset="0"/>
              </a:rPr>
              <a:t>%</a:t>
            </a:r>
            <a:r>
              <a:rPr lang="x-none" sz="2000" b="1" dirty="0" smtClean="0">
                <a:solidFill>
                  <a:srgbClr val="FFFFFF"/>
                </a:solidFill>
                <a:latin typeface="Kruti Dev 010" pitchFamily="2" charset="0"/>
                <a:ea typeface="ＭＳ Ｐゴシック" charset="0"/>
                <a:cs typeface="Mangal"/>
              </a:rPr>
              <a:t>१</a:t>
            </a:r>
            <a:r>
              <a:rPr lang="en-US" sz="2000" b="1" dirty="0" smtClean="0">
                <a:solidFill>
                  <a:srgbClr val="FFFFFF"/>
                </a:solidFill>
                <a:latin typeface="Kruti Dev 010" pitchFamily="2" charset="0"/>
                <a:ea typeface="ＭＳ Ｐゴシック" charset="0"/>
                <a:cs typeface="ＭＳ Ｐゴシック" charset="0"/>
              </a:rPr>
              <a:t>&amp;</a:t>
            </a:r>
            <a:r>
              <a:rPr lang="x-none" sz="2000" b="1" dirty="0" smtClean="0">
                <a:solidFill>
                  <a:srgbClr val="FFFFFF"/>
                </a:solidFill>
                <a:latin typeface="Kruti Dev 010" pitchFamily="2" charset="0"/>
                <a:ea typeface="ＭＳ Ｐゴシック" charset="0"/>
                <a:cs typeface="Mangal"/>
              </a:rPr>
              <a:t>३</a:t>
            </a:r>
            <a:endParaRPr lang="en-US" sz="3200" b="1" dirty="0">
              <a:solidFill>
                <a:srgbClr val="FFFFFF"/>
              </a:solidFill>
              <a:latin typeface="Kruti Dev 010" pitchFamily="2" charset="0"/>
              <a:ea typeface="ＭＳ Ｐゴシック" charset="0"/>
              <a:cs typeface="ＭＳ Ｐゴシック" charset="0"/>
            </a:endParaRP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469"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smtClean="0">
                  <a:solidFill>
                    <a:srgbClr val="FFFFFF"/>
                  </a:solidFill>
                  <a:latin typeface="Kruti Dev 010" pitchFamily="2" charset="0"/>
                  <a:ea typeface="ＭＳ Ｐゴシック" charset="0"/>
                  <a:cs typeface="ＭＳ Ｐゴシック" charset="0"/>
                </a:rPr>
                <a:t>,</a:t>
              </a:r>
              <a:r>
                <a:rPr lang="en-US" sz="3200" b="1" i="1" dirty="0" err="1" smtClean="0">
                  <a:solidFill>
                    <a:srgbClr val="FFFFFF"/>
                  </a:solidFill>
                  <a:latin typeface="Kruti Dev 010" pitchFamily="2" charset="0"/>
                  <a:ea typeface="ＭＳ Ｐゴシック" charset="0"/>
                  <a:cs typeface="ＭＳ Ｐゴシック" charset="0"/>
                </a:rPr>
                <a:t>lh</a:t>
              </a:r>
              <a:endParaRPr lang="en-US" i="1" dirty="0">
                <a:solidFill>
                  <a:srgbClr val="FFFFFF"/>
                </a:solidFill>
                <a:latin typeface="Kruti Dev 010" pitchFamily="2" charset="0"/>
                <a:ea typeface="ＭＳ Ｐゴシック" charset="0"/>
                <a:cs typeface="ＭＳ Ｐゴシック" charset="0"/>
              </a:endParaRPr>
            </a:p>
          </p:txBody>
        </p:sp>
      </p:grpSp>
      <p:sp>
        <p:nvSpPr>
          <p:cNvPr id="311381" name="Rectangle 85"/>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4" name="Rectangle 5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5" name="Rectangle 5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6720615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Kruti Dev 010" pitchFamily="2"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293623"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err="1" smtClean="0">
                <a:ln>
                  <a:solidFill>
                    <a:schemeClr val="bg2"/>
                  </a:solidFill>
                </a:ln>
                <a:solidFill>
                  <a:srgbClr val="1A0004"/>
                </a:solidFill>
                <a:latin typeface="Kruti Dev 010" pitchFamily="2" charset="0"/>
                <a:ea typeface="ＭＳ Ｐゴシック" charset="0"/>
                <a:cs typeface="ＭＳ Ｐゴシック" charset="0"/>
              </a:rPr>
              <a:t>vczkge</a:t>
            </a:r>
            <a:endParaRPr lang="en-US" sz="36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rgbClr val="1A0004"/>
                </a:solidFill>
                <a:latin typeface="Kruti Dev 010" pitchFamily="2" charset="0"/>
                <a:ea typeface="ＭＳ Ｐゴシック" charset="0"/>
                <a:cs typeface="ＭＳ Ｐゴシック" charset="0"/>
              </a:rPr>
              <a:t>cqykgV</a:t>
            </a:r>
            <a:endParaRPr lang="en-US" sz="28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437261"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accent2"/>
                  </a:solidFill>
                </a:ln>
                <a:solidFill>
                  <a:srgbClr val="790015"/>
                </a:solidFill>
                <a:latin typeface="Kruti Dev 010" pitchFamily="2" charset="0"/>
                <a:ea typeface="ＭＳ Ｐゴシック" charset="0"/>
                <a:cs typeface="ＭＳ Ｐゴシック" charset="0"/>
              </a:rPr>
              <a:t>,</a:t>
            </a:r>
            <a:r>
              <a:rPr lang="en-US" sz="2800" b="1" dirty="0" err="1" smtClean="0">
                <a:ln>
                  <a:solidFill>
                    <a:schemeClr val="accent2"/>
                  </a:solidFill>
                </a:ln>
                <a:solidFill>
                  <a:srgbClr val="790015"/>
                </a:solidFill>
                <a:latin typeface="Kruti Dev 010" pitchFamily="2" charset="0"/>
                <a:ea typeface="ＭＳ Ｐゴシック" charset="0"/>
                <a:cs typeface="ＭＳ Ｐゴシック" charset="0"/>
              </a:rPr>
              <a:t>y&amp;,l&amp;ch</a:t>
            </a:r>
            <a:endParaRPr lang="en-US" sz="2800" b="1" dirty="0">
              <a:ln>
                <a:solidFill>
                  <a:schemeClr val="accent2"/>
                </a:solidFill>
              </a:ln>
              <a:solidFill>
                <a:srgbClr val="790015"/>
              </a:solidFill>
              <a:latin typeface="Kruti Dev 010" pitchFamily="2" charset="0"/>
              <a:ea typeface="ＭＳ Ｐゴシック" charset="0"/>
              <a:cs typeface="ＭＳ Ｐゴシック" charset="0"/>
            </a:endParaRP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374901" cy="1458913"/>
            <a:chOff x="377" y="1498"/>
            <a:chExt cx="1496" cy="919"/>
          </a:xfrm>
        </p:grpSpPr>
        <p:sp>
          <p:nvSpPr>
            <p:cNvPr id="437265" name="Rectangle 17"/>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Kruti Dev 010" pitchFamily="2"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51DC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rgbClr val="FFFF00"/>
                  </a:solidFill>
                </a:ln>
                <a:solidFill>
                  <a:srgbClr val="FFFF00"/>
                </a:solidFill>
                <a:latin typeface="Kruti Dev 010"/>
                <a:ea typeface="ＭＳ Ｐゴシック" charset="0"/>
                <a:cs typeface="ＭＳ Ｐゴシック" charset="0"/>
              </a:rPr>
              <a:t>„ŒŒŒ </a:t>
            </a:r>
            <a:r>
              <a:rPr lang="en-US" sz="28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95" name="Rectangle 47"/>
            <p:cNvSpPr>
              <a:spLocks noChangeArrowheads="1"/>
            </p:cNvSpPr>
            <p:nvPr/>
          </p:nvSpPr>
          <p:spPr bwMode="auto">
            <a:xfrm>
              <a:off x="2689" y="3147"/>
              <a:ext cx="91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smtClean="0">
                  <a:ln>
                    <a:solidFill>
                      <a:schemeClr val="tx1"/>
                    </a:solidFill>
                  </a:ln>
                  <a:solidFill>
                    <a:srgbClr val="FFFFFF"/>
                  </a:solidFill>
                  <a:latin typeface="Kruti Dev 010" pitchFamily="2" charset="0"/>
                  <a:ea typeface="ＭＳ Ｐゴシック" charset="0"/>
                  <a:cs typeface="ＭＳ Ｐゴシック" charset="0"/>
                </a:rPr>
                <a:t>,d </a:t>
              </a:r>
              <a:r>
                <a:rPr lang="en-US" sz="2800" dirty="0" err="1" smtClean="0">
                  <a:ln>
                    <a:solidFill>
                      <a:schemeClr val="tx1"/>
                    </a:solidFill>
                  </a:ln>
                  <a:solidFill>
                    <a:srgbClr val="FFFFFF"/>
                  </a:solidFill>
                  <a:latin typeface="Kruti Dev 010" pitchFamily="2" charset="0"/>
                  <a:ea typeface="ＭＳ Ｐゴシック" charset="0"/>
                  <a:cs typeface="ＭＳ Ｐゴシック" charset="0"/>
                </a:rPr>
                <a:t>vk’kh"k</a:t>
              </a:r>
              <a:endParaRPr lang="en-US" sz="28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4" name="Group 48"/>
          <p:cNvGrpSpPr>
            <a:grpSpLocks/>
          </p:cNvGrpSpPr>
          <p:nvPr/>
        </p:nvGrpSpPr>
        <p:grpSpPr bwMode="auto">
          <a:xfrm>
            <a:off x="3435350" y="3411538"/>
            <a:ext cx="2166938" cy="582612"/>
            <a:chOff x="3083" y="1268"/>
            <a:chExt cx="1365" cy="367"/>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98" name="Rectangle 50"/>
            <p:cNvSpPr>
              <a:spLocks noChangeArrowheads="1"/>
            </p:cNvSpPr>
            <p:nvPr/>
          </p:nvSpPr>
          <p:spPr bwMode="auto">
            <a:xfrm>
              <a:off x="3264" y="1268"/>
              <a:ext cx="76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smtClean="0">
                  <a:ln>
                    <a:solidFill>
                      <a:schemeClr val="tx1"/>
                    </a:solidFill>
                  </a:ln>
                  <a:solidFill>
                    <a:srgbClr val="FFFFFF"/>
                  </a:solidFill>
                  <a:latin typeface="Kruti Dev 010" pitchFamily="2" charset="0"/>
                  <a:ea typeface="ＭＳ Ｐゴシック" charset="0"/>
                  <a:cs typeface="ＭＳ Ｐゴシック" charset="0"/>
                </a:rPr>
                <a:t>,d </a:t>
              </a:r>
              <a:r>
                <a:rPr lang="en-US" sz="3200" dirty="0" err="1" smtClean="0">
                  <a:ln>
                    <a:solidFill>
                      <a:schemeClr val="tx1"/>
                    </a:solidFill>
                  </a:ln>
                  <a:solidFill>
                    <a:srgbClr val="FFFFFF"/>
                  </a:solidFill>
                  <a:latin typeface="Kruti Dev 010" pitchFamily="2" charset="0"/>
                  <a:ea typeface="ＭＳ Ｐゴシック" charset="0"/>
                  <a:cs typeface="ＭＳ Ｐゴシック" charset="0"/>
                </a:rPr>
                <a:t>oa’k</a:t>
              </a:r>
              <a:endParaRPr lang="en-US" sz="32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5" name="Group 51"/>
          <p:cNvGrpSpPr>
            <a:grpSpLocks/>
          </p:cNvGrpSpPr>
          <p:nvPr/>
        </p:nvGrpSpPr>
        <p:grpSpPr bwMode="auto">
          <a:xfrm>
            <a:off x="2082800" y="2765426"/>
            <a:ext cx="2252663" cy="534988"/>
            <a:chOff x="4165" y="741"/>
            <a:chExt cx="1419" cy="337"/>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1" name="Rectangle 53"/>
            <p:cNvSpPr>
              <a:spLocks noChangeArrowheads="1"/>
            </p:cNvSpPr>
            <p:nvPr/>
          </p:nvSpPr>
          <p:spPr bwMode="auto">
            <a:xfrm>
              <a:off x="4380" y="750"/>
              <a:ext cx="69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smtClean="0">
                  <a:ln>
                    <a:solidFill>
                      <a:schemeClr val="tx1"/>
                    </a:solidFill>
                  </a:ln>
                  <a:solidFill>
                    <a:srgbClr val="FFFFFF"/>
                  </a:solidFill>
                  <a:latin typeface="Kruti Dev 010" pitchFamily="2" charset="0"/>
                  <a:ea typeface="ＭＳ Ｐゴシック" charset="0"/>
                  <a:cs typeface="ＭＳ Ｐゴシック" charset="0"/>
                </a:rPr>
                <a:t>,d </a:t>
              </a:r>
              <a:r>
                <a:rPr lang="en-US" sz="2800" dirty="0" err="1" smtClean="0">
                  <a:ln>
                    <a:solidFill>
                      <a:schemeClr val="tx1"/>
                    </a:solidFill>
                  </a:ln>
                  <a:solidFill>
                    <a:srgbClr val="FFFFFF"/>
                  </a:solidFill>
                  <a:latin typeface="Kruti Dev 010" pitchFamily="2" charset="0"/>
                  <a:ea typeface="ＭＳ Ｐゴシック" charset="0"/>
                  <a:cs typeface="ＭＳ Ｐゴシック" charset="0"/>
                </a:rPr>
                <a:t>ns’k</a:t>
              </a:r>
              <a:endParaRPr lang="en-US" sz="28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64" name="Group 63"/>
          <p:cNvGrpSpPr/>
          <p:nvPr/>
        </p:nvGrpSpPr>
        <p:grpSpPr>
          <a:xfrm>
            <a:off x="7783513" y="3393256"/>
            <a:ext cx="1008109" cy="1231900"/>
            <a:chOff x="8004175" y="3432175"/>
            <a:chExt cx="1008109" cy="1231900"/>
          </a:xfrm>
        </p:grpSpPr>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ln>
                    <a:solidFill>
                      <a:schemeClr val="bg2"/>
                    </a:solidFill>
                  </a:ln>
                  <a:solidFill>
                    <a:srgbClr val="000000"/>
                  </a:solidFill>
                  <a:latin typeface="Kruti Dev 010" pitchFamily="2" charset="0"/>
                  <a:ea typeface="ＭＳ Ｐゴシック" charset="0"/>
                  <a:cs typeface="ＭＳ Ｐゴシック" charset="0"/>
                </a:rPr>
                <a:t>,</a:t>
              </a:r>
              <a:r>
                <a:rPr lang="en-US" sz="1200" b="1" dirty="0" err="1" smtClean="0">
                  <a:ln>
                    <a:solidFill>
                      <a:schemeClr val="bg2"/>
                    </a:solidFill>
                  </a:ln>
                  <a:solidFill>
                    <a:srgbClr val="000000"/>
                  </a:solidFill>
                  <a:latin typeface="Kruti Dev 010" pitchFamily="2" charset="0"/>
                  <a:ea typeface="ＭＳ Ｐゴシック" charset="0"/>
                  <a:cs typeface="ＭＳ Ｐゴシック" charset="0"/>
                </a:rPr>
                <a:t>y&amp;,l&amp;ch</a:t>
              </a:r>
              <a:endParaRPr lang="en-US" sz="12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1772" name="Rectangle 62"/>
            <p:cNvSpPr>
              <a:spLocks noChangeArrowheads="1"/>
            </p:cNvSpPr>
            <p:nvPr/>
          </p:nvSpPr>
          <p:spPr bwMode="auto">
            <a:xfrm>
              <a:off x="8175625" y="3654425"/>
              <a:ext cx="74860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ln>
                    <a:solidFill>
                      <a:schemeClr val="bg2"/>
                    </a:solidFill>
                  </a:ln>
                  <a:solidFill>
                    <a:srgbClr val="000000"/>
                  </a:solidFill>
                  <a:latin typeface="Kruti Dev 010" pitchFamily="2" charset="0"/>
                  <a:ea typeface="ＭＳ Ｐゴシック" charset="0"/>
                  <a:cs typeface="ＭＳ Ｐゴシック" charset="0"/>
                </a:rPr>
                <a:t>cqykgV</a:t>
              </a:r>
              <a:endParaRPr lang="en-US" sz="14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1773" name="Rectangle 6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err="1" smtClean="0">
                  <a:ln>
                    <a:solidFill>
                      <a:schemeClr val="bg2"/>
                    </a:solidFill>
                  </a:ln>
                  <a:solidFill>
                    <a:srgbClr val="000000"/>
                  </a:solidFill>
                  <a:latin typeface="Kruti Dev 010" pitchFamily="2" charset="0"/>
                  <a:ea typeface="ＭＳ Ｐゴシック" charset="0"/>
                  <a:cs typeface="ＭＳ Ｐゴシック" charset="0"/>
                </a:rPr>
                <a:t>vczkge</a:t>
              </a:r>
              <a:endParaRPr lang="en-US"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437320" name="Rectangle 7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13</a:t>
            </a:r>
          </a:p>
        </p:txBody>
      </p:sp>
      <p:sp>
        <p:nvSpPr>
          <p:cNvPr id="437336" name="Text Box 88"/>
          <p:cNvSpPr txBox="1">
            <a:spLocks noChangeArrowheads="1"/>
          </p:cNvSpPr>
          <p:nvPr/>
        </p:nvSpPr>
        <p:spPr bwMode="auto">
          <a:xfrm>
            <a:off x="422063" y="4918611"/>
            <a:ext cx="8216900" cy="1938992"/>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smtClean="0">
                <a:solidFill>
                  <a:srgbClr val="66FFFF"/>
                </a:solidFill>
                <a:latin typeface="Kruti Dev 010" pitchFamily="2" charset="0"/>
                <a:ea typeface="ＭＳ Ｐゴシック" charset="0"/>
                <a:cs typeface="ＭＳ Ｐゴシック" charset="0"/>
              </a:rPr>
              <a:t>,d izfrKk vuqca/k tks fdlh Hkh ’krksZa ij vk/kkfjr ugha Fkk tks ckn esa oS/kkfud okpk dgyk;h</a:t>
            </a:r>
            <a:endParaRPr lang="en-US" sz="4000" b="1" dirty="0">
              <a:solidFill>
                <a:srgbClr val="66FFFF"/>
              </a:solidFill>
              <a:latin typeface="Kruti Dev 010" pitchFamily="2" charset="0"/>
              <a:ea typeface="ＭＳ Ｐゴシック" charset="0"/>
              <a:cs typeface="ＭＳ Ｐゴシック" charset="0"/>
            </a:endParaRPr>
          </a:p>
        </p:txBody>
      </p:sp>
      <p:sp>
        <p:nvSpPr>
          <p:cNvPr id="437351" name="Rectangle 103"/>
          <p:cNvSpPr>
            <a:spLocks noChangeArrowheads="1"/>
          </p:cNvSpPr>
          <p:nvPr/>
        </p:nvSpPr>
        <p:spPr bwMode="auto">
          <a:xfrm>
            <a:off x="5983288" y="2384425"/>
            <a:ext cx="2856872" cy="707886"/>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000" b="1" i="1" dirty="0" smtClean="0">
                <a:ln>
                  <a:solidFill>
                    <a:schemeClr val="tx1"/>
                  </a:solidFill>
                </a:ln>
                <a:solidFill>
                  <a:srgbClr val="FFFFFF"/>
                </a:solidFill>
                <a:latin typeface="Kruti Dev 010" pitchFamily="2" charset="0"/>
                <a:ea typeface="ＭＳ Ｐゴシック" charset="0"/>
                <a:cs typeface="ＭＳ Ｐゴシック" charset="0"/>
              </a:rPr>
              <a:t>mRifŸk ƒ</a:t>
            </a:r>
            <a:r>
              <a:rPr lang="en-US" sz="4000" b="1" i="1" dirty="0" smtClean="0">
                <a:ln>
                  <a:solidFill>
                    <a:schemeClr val="tx1"/>
                  </a:solidFill>
                </a:ln>
                <a:solidFill>
                  <a:srgbClr val="FFFFFF"/>
                </a:solidFill>
                <a:latin typeface="Kruti Dev 010"/>
                <a:ea typeface="ＭＳ Ｐゴシック" charset="0"/>
                <a:cs typeface="ＭＳ Ｐゴシック" charset="0"/>
              </a:rPr>
              <a:t>„</a:t>
            </a:r>
            <a:r>
              <a:rPr lang="en-US" sz="4000" b="1" i="1" dirty="0" smtClean="0">
                <a:ln>
                  <a:solidFill>
                    <a:schemeClr val="tx1"/>
                  </a:solidFill>
                </a:ln>
                <a:solidFill>
                  <a:srgbClr val="FFFFFF"/>
                </a:solidFill>
                <a:latin typeface="Kruti Dev 010" pitchFamily="2" charset="0"/>
                <a:ea typeface="ＭＳ Ｐゴシック" charset="0"/>
                <a:cs typeface="ＭＳ Ｐゴシック" charset="0"/>
              </a:rPr>
              <a:t>%</a:t>
            </a:r>
            <a:r>
              <a:rPr lang="en-US" sz="4000" b="1" i="1" dirty="0" smtClean="0">
                <a:ln>
                  <a:solidFill>
                    <a:schemeClr val="tx1"/>
                  </a:solidFill>
                </a:ln>
                <a:solidFill>
                  <a:srgbClr val="FFFFFF"/>
                </a:solidFill>
                <a:latin typeface="Kruti Dev 010"/>
                <a:ea typeface="ＭＳ Ｐゴシック" charset="0"/>
                <a:cs typeface="ＭＳ Ｐゴシック" charset="0"/>
              </a:rPr>
              <a:t>ƒ</a:t>
            </a:r>
            <a:r>
              <a:rPr lang="en-US" sz="4000" b="1" i="1" dirty="0" smtClean="0">
                <a:ln>
                  <a:solidFill>
                    <a:schemeClr val="tx1"/>
                  </a:solidFill>
                </a:ln>
                <a:solidFill>
                  <a:srgbClr val="FFFFFF"/>
                </a:solidFill>
                <a:latin typeface="Kruti Dev 010" pitchFamily="2" charset="0"/>
                <a:ea typeface="ＭＳ Ｐゴシック" charset="0"/>
                <a:cs typeface="ＭＳ Ｐゴシック" charset="0"/>
              </a:rPr>
              <a:t>&amp;</a:t>
            </a:r>
            <a:r>
              <a:rPr lang="en-US" sz="4000" b="1" i="1" dirty="0" smtClean="0">
                <a:ln>
                  <a:solidFill>
                    <a:schemeClr val="tx1"/>
                  </a:solidFill>
                </a:ln>
                <a:solidFill>
                  <a:srgbClr val="FFFFFF"/>
                </a:solidFill>
                <a:latin typeface="Kruti Dev 010"/>
                <a:ea typeface="ＭＳ Ｐゴシック" charset="0"/>
                <a:cs typeface="ＭＳ Ｐゴシック" charset="0"/>
              </a:rPr>
              <a:t>…</a:t>
            </a:r>
            <a:endParaRPr lang="en-US" sz="3200" b="1" i="1" dirty="0">
              <a:ln>
                <a:solidFill>
                  <a:schemeClr val="tx1"/>
                </a:solidFill>
              </a:ln>
              <a:solidFill>
                <a:srgbClr val="FFFFFF"/>
              </a:solidFill>
              <a:latin typeface="Kruti Dev 010" pitchFamily="2"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469"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smtClean="0">
                  <a:solidFill>
                    <a:srgbClr val="FFFFFF"/>
                  </a:solidFill>
                  <a:latin typeface="Kruti Dev 010" pitchFamily="2" charset="0"/>
                  <a:ea typeface="ＭＳ Ｐゴシック" charset="0"/>
                  <a:cs typeface="ＭＳ Ｐゴシック" charset="0"/>
                </a:rPr>
                <a:t>,lh</a:t>
              </a:r>
              <a:endParaRPr lang="en-US" i="1" dirty="0">
                <a:solidFill>
                  <a:srgbClr val="FFFFFF"/>
                </a:solidFill>
                <a:latin typeface="Kruti Dev 010" pitchFamily="2" charset="0"/>
                <a:ea typeface="ＭＳ Ｐゴシック" charset="0"/>
                <a:cs typeface="ＭＳ Ｐゴシック" charset="0"/>
              </a:endParaRPr>
            </a:p>
          </p:txBody>
        </p:sp>
      </p:grpSp>
      <p:sp>
        <p:nvSpPr>
          <p:cNvPr id="437368" name="Rectangle 120"/>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3" name="Rectangle 62"/>
          <p:cNvSpPr/>
          <p:nvPr/>
        </p:nvSpPr>
        <p:spPr>
          <a:xfrm>
            <a:off x="17811" y="-692678"/>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5" name="Rectangle 6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6"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7" name="Rectangle 66"/>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7763371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947863" y="487362"/>
            <a:ext cx="6454775" cy="3844642"/>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1- ;gksok us vczke ls dgk] vius ns’k] vkSj viuh tUeHkwfe] vkSj vius firk ds ?kj dks NksMdj ml ns’k esa pyk tk tks eSa rq&gt;s fn[</a:t>
            </a:r>
            <a:r>
              <a:rPr lang="en-US" sz="3200" b="1" dirty="0" err="1" smtClean="0">
                <a:ln>
                  <a:solidFill>
                    <a:srgbClr val="FFFF00"/>
                  </a:solidFill>
                </a:ln>
                <a:solidFill>
                  <a:srgbClr val="FFFF00"/>
                </a:solidFill>
                <a:latin typeface="Kruti Dev 010" pitchFamily="2" charset="0"/>
                <a:ea typeface="ＭＳ Ｐゴシック" charset="0"/>
                <a:cs typeface="ＭＳ Ｐゴシック" charset="0"/>
              </a:rPr>
              <a:t>kkÅxkA</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 </a:t>
            </a:r>
          </a:p>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2- vkSj eSa rq&gt;ls ,d cMh tkfr cukÅaxk] vkSj rq&gt;s vk’kh"k nwaxk] vkSj rsjk uke cMk d#axk] vkSj rw vk’kh"k dk ewy gksxkA</a:t>
            </a:r>
            <a:endParaRPr lang="en-US" sz="32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27" name="Group 26"/>
          <p:cNvGrpSpPr/>
          <p:nvPr/>
        </p:nvGrpSpPr>
        <p:grpSpPr>
          <a:xfrm>
            <a:off x="7951788" y="3984625"/>
            <a:ext cx="1000125" cy="1231900"/>
            <a:chOff x="8004175" y="3432175"/>
            <a:chExt cx="1000125" cy="1231900"/>
          </a:xfrm>
        </p:grpSpPr>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6" name="Group 25"/>
            <p:cNvGrpSpPr/>
            <p:nvPr/>
          </p:nvGrpSpPr>
          <p:grpSpPr>
            <a:xfrm>
              <a:off x="8004175" y="3432175"/>
              <a:ext cx="965200" cy="1168400"/>
              <a:chOff x="8004175" y="3432175"/>
              <a:chExt cx="965200" cy="1168400"/>
            </a:xfrm>
          </p:grpSpPr>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76944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ln>
                      <a:solidFill>
                        <a:schemeClr val="bg2"/>
                      </a:solidFill>
                    </a:ln>
                    <a:solidFill>
                      <a:srgbClr val="000000"/>
                    </a:solidFill>
                    <a:latin typeface="Kruti Dev 010" pitchFamily="2" charset="0"/>
                    <a:ea typeface="ＭＳ Ｐゴシック" charset="0"/>
                    <a:cs typeface="ＭＳ Ｐゴシック" charset="0"/>
                  </a:rPr>
                  <a:t>,y&amp;,l&amp;ch</a:t>
                </a:r>
                <a:endParaRPr lang="en-US" sz="11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3804" name="Rectangle 52"/>
              <p:cNvSpPr>
                <a:spLocks noChangeArrowheads="1"/>
              </p:cNvSpPr>
              <p:nvPr/>
            </p:nvSpPr>
            <p:spPr bwMode="auto">
              <a:xfrm>
                <a:off x="8175625" y="3654425"/>
                <a:ext cx="62356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ln>
                      <a:solidFill>
                        <a:schemeClr val="bg2"/>
                      </a:solidFill>
                    </a:ln>
                    <a:solidFill>
                      <a:srgbClr val="000000"/>
                    </a:solidFill>
                    <a:latin typeface="Kruti Dev 010" pitchFamily="2" charset="0"/>
                    <a:ea typeface="ＭＳ Ｐゴシック" charset="0"/>
                    <a:cs typeface="ＭＳ Ｐゴシック" charset="0"/>
                  </a:rPr>
                  <a:t>cqykgV</a:t>
                </a:r>
                <a:endParaRPr lang="en-US" sz="14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3805" name="Rectangle 5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ln>
                      <a:solidFill>
                        <a:schemeClr val="bg2"/>
                      </a:solidFill>
                    </a:ln>
                    <a:solidFill>
                      <a:srgbClr val="000000"/>
                    </a:solidFill>
                    <a:latin typeface="Kruti Dev 010" pitchFamily="2" charset="0"/>
                    <a:ea typeface="ＭＳ Ｐゴシック" charset="0"/>
                    <a:cs typeface="ＭＳ Ｐゴシック" charset="0"/>
                  </a:rPr>
                  <a:t>vczkge</a:t>
                </a:r>
                <a:endParaRPr lang="en-US"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ln>
                    <a:solidFill>
                      <a:schemeClr val="bg2"/>
                    </a:solidFill>
                  </a:ln>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3810" name="Text Box 60"/>
          <p:cNvSpPr txBox="1">
            <a:spLocks noChangeArrowheads="1"/>
          </p:cNvSpPr>
          <p:nvPr/>
        </p:nvSpPr>
        <p:spPr bwMode="auto">
          <a:xfrm>
            <a:off x="8632825" y="6430963"/>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3</a:t>
            </a:r>
          </a:p>
        </p:txBody>
      </p:sp>
      <p:sp>
        <p:nvSpPr>
          <p:cNvPr id="246846" name="Rectangle 6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36" name="Rectangle 2"/>
          <p:cNvSpPr>
            <a:spLocks noChangeArrowheads="1"/>
          </p:cNvSpPr>
          <p:nvPr/>
        </p:nvSpPr>
        <p:spPr bwMode="auto">
          <a:xfrm>
            <a:off x="1947863" y="4206874"/>
            <a:ext cx="5849937" cy="20595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3- vkSj tks rq&gt;s vk’khZokn nsa] mUgsa eSa vk’kh"k  nwaxk( vkSj tks rq&gt;s dksls mls eSa ’kki nwaxk( vkSj</a:t>
            </a:r>
            <a:r>
              <a:rPr lang="en-US" sz="3200" b="1" dirty="0" smtClean="0">
                <a:solidFill>
                  <a:srgbClr val="FAFD00"/>
                </a:solidFill>
                <a:latin typeface="Kruti Dev 010" pitchFamily="2" charset="0"/>
                <a:ea typeface="ＭＳ Ｐゴシック" charset="0"/>
                <a:cs typeface="ＭＳ Ｐゴシック" charset="0"/>
              </a:rPr>
              <a:t> </a:t>
            </a:r>
            <a:r>
              <a:rPr lang="en-US" sz="3200" b="1" dirty="0" smtClean="0">
                <a:ln>
                  <a:solidFill>
                    <a:srgbClr val="00B0F0"/>
                  </a:solidFill>
                </a:ln>
                <a:solidFill>
                  <a:srgbClr val="00B0F0"/>
                </a:solidFill>
                <a:latin typeface="Kruti Dev 010" pitchFamily="2" charset="0"/>
                <a:ea typeface="ＭＳ Ｐゴシック" charset="0"/>
                <a:cs typeface="ＭＳ Ｐゴシック" charset="0"/>
              </a:rPr>
              <a:t>HkweaMy ds lkjs dqy rsjs }kjk vk’kh"k ik,axsA</a:t>
            </a:r>
            <a:endParaRPr lang="en-US" sz="3200" b="1" dirty="0">
              <a:ln>
                <a:solidFill>
                  <a:srgbClr val="00B0F0"/>
                </a:solidFill>
              </a:ln>
              <a:solidFill>
                <a:srgbClr val="00B0F0"/>
              </a:solidFill>
              <a:latin typeface="Kruti Dev 010" pitchFamily="2" charset="0"/>
              <a:ea typeface="ＭＳ Ｐゴシック" charset="0"/>
              <a:cs typeface="ＭＳ Ｐゴシック" charset="0"/>
            </a:endParaRPr>
          </a:p>
        </p:txBody>
      </p:sp>
      <p:sp>
        <p:nvSpPr>
          <p:cNvPr id="25" name="Rectangle 24"/>
          <p:cNvSpPr/>
          <p:nvPr/>
        </p:nvSpPr>
        <p:spPr>
          <a:xfrm>
            <a:off x="-74922" y="-689332"/>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0" name="Rectangle 29"/>
          <p:cNvSpPr/>
          <p:nvPr/>
        </p:nvSpPr>
        <p:spPr>
          <a:xfrm>
            <a:off x="151139"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0826070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
          <p:cNvSpPr>
            <a:spLocks noChangeArrowheads="1"/>
          </p:cNvSpPr>
          <p:nvPr/>
        </p:nvSpPr>
        <p:spPr bwMode="auto">
          <a:xfrm>
            <a:off x="1764463" y="558428"/>
            <a:ext cx="6454775" cy="384464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1- ;gksok us vczke ls dgk] vius ns’k] vkSj viuh tUeHkwfe] vkSj vius firk ds ?kj dks NksMdj</a:t>
            </a:r>
            <a:r>
              <a:rPr lang="en-US" sz="3200" b="1" dirty="0" smtClean="0">
                <a:solidFill>
                  <a:srgbClr val="FAFD00"/>
                </a:solidFill>
                <a:latin typeface="Kruti Dev 010" pitchFamily="2" charset="0"/>
                <a:ea typeface="ＭＳ Ｐゴシック" charset="0"/>
                <a:cs typeface="ＭＳ Ｐゴシック" charset="0"/>
              </a:rPr>
              <a:t> </a:t>
            </a:r>
            <a:r>
              <a:rPr lang="en-US" sz="3200" b="1" dirty="0" smtClean="0">
                <a:ln>
                  <a:solidFill>
                    <a:srgbClr val="00CCFF"/>
                  </a:solidFill>
                </a:ln>
                <a:solidFill>
                  <a:srgbClr val="00B0F0"/>
                </a:solidFill>
                <a:latin typeface="Kruti Dev 010" pitchFamily="2" charset="0"/>
                <a:ea typeface="ＭＳ Ｐゴシック" charset="0"/>
                <a:cs typeface="ＭＳ Ｐゴシック" charset="0"/>
              </a:rPr>
              <a:t>ml ns’k </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esa pyk tk tks eSa rq&gt;s fn[kkÅxkA </a:t>
            </a:r>
          </a:p>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2- vkSj eSa rq&gt;ls </a:t>
            </a:r>
            <a:r>
              <a:rPr lang="en-US" sz="3200" b="1" dirty="0" smtClean="0">
                <a:ln>
                  <a:solidFill>
                    <a:srgbClr val="00CCFF"/>
                  </a:solidFill>
                </a:ln>
                <a:solidFill>
                  <a:srgbClr val="00B0F0"/>
                </a:solidFill>
                <a:latin typeface="Kruti Dev 010" pitchFamily="2" charset="0"/>
                <a:ea typeface="ＭＳ Ｐゴシック" charset="0"/>
                <a:cs typeface="ＭＳ Ｐゴシック" charset="0"/>
              </a:rPr>
              <a:t>,d cMh tkfr</a:t>
            </a:r>
            <a:r>
              <a:rPr lang="en-US" sz="3200" b="1" dirty="0" smtClean="0">
                <a:solidFill>
                  <a:srgbClr val="FAFD00"/>
                </a:solidFill>
                <a:latin typeface="Kruti Dev 010" pitchFamily="2" charset="0"/>
                <a:ea typeface="ＭＳ Ｐゴシック" charset="0"/>
                <a:cs typeface="ＭＳ Ｐゴシック" charset="0"/>
              </a:rPr>
              <a:t> </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cukÅaxk] vkSj rq&gt;s vk’kh"k nwaxk] vkSj rsjk uke cMk d#axk] vkSj rw vk’kh"k dk ewy gksxkA</a:t>
            </a:r>
            <a:endParaRPr lang="en-US" sz="32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6" name="Group 10"/>
          <p:cNvGrpSpPr>
            <a:grpSpLocks/>
          </p:cNvGrpSpPr>
          <p:nvPr/>
        </p:nvGrpSpPr>
        <p:grpSpPr bwMode="auto">
          <a:xfrm>
            <a:off x="5041900" y="2345075"/>
            <a:ext cx="2166937" cy="582613"/>
            <a:chOff x="3083" y="1268"/>
            <a:chExt cx="1365" cy="36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00" name="Rectangle 12"/>
            <p:cNvSpPr>
              <a:spLocks noChangeArrowheads="1"/>
            </p:cNvSpPr>
            <p:nvPr/>
          </p:nvSpPr>
          <p:spPr bwMode="auto">
            <a:xfrm>
              <a:off x="3264" y="1268"/>
              <a:ext cx="76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smtClean="0">
                  <a:solidFill>
                    <a:srgbClr val="FFFFFF"/>
                  </a:solidFill>
                  <a:latin typeface="Kruti Dev 010" pitchFamily="2" charset="0"/>
                  <a:ea typeface="ＭＳ Ｐゴシック" charset="0"/>
                  <a:cs typeface="ＭＳ Ｐゴシック" charset="0"/>
                </a:rPr>
                <a:t>,d oa’k</a:t>
              </a:r>
              <a:endParaRPr lang="en-US" sz="3200" dirty="0">
                <a:solidFill>
                  <a:srgbClr val="FFFFFF"/>
                </a:solidFill>
                <a:latin typeface="Kruti Dev 010" pitchFamily="2"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5850" name="Text Box 58"/>
          <p:cNvSpPr txBox="1">
            <a:spLocks noChangeArrowheads="1"/>
          </p:cNvSpPr>
          <p:nvPr/>
        </p:nvSpPr>
        <p:spPr bwMode="auto">
          <a:xfrm>
            <a:off x="8639175" y="644683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575548" name="Rectangle 60"/>
          <p:cNvSpPr>
            <a:spLocks noChangeArrowheads="1"/>
          </p:cNvSpPr>
          <p:nvPr/>
        </p:nvSpPr>
        <p:spPr bwMode="auto">
          <a:xfrm>
            <a:off x="8093075"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15</a:t>
            </a:r>
          </a:p>
        </p:txBody>
      </p:sp>
      <p:sp>
        <p:nvSpPr>
          <p:cNvPr id="49" name="Text Box 78"/>
          <p:cNvSpPr txBox="1">
            <a:spLocks noChangeArrowheads="1"/>
          </p:cNvSpPr>
          <p:nvPr/>
        </p:nvSpPr>
        <p:spPr bwMode="auto">
          <a:xfrm>
            <a:off x="2870200" y="90488"/>
            <a:ext cx="3606800" cy="5847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en-US" sz="3200" b="1" dirty="0" err="1" smtClean="0">
                <a:ln>
                  <a:solidFill>
                    <a:srgbClr val="FFFF00"/>
                  </a:solidFill>
                </a:ln>
                <a:solidFill>
                  <a:srgbClr val="FFFF00"/>
                </a:solidFill>
                <a:latin typeface="Kruti Dev 010" pitchFamily="2" charset="0"/>
                <a:ea typeface="ＭＳ Ｐゴシック" charset="0"/>
                <a:cs typeface="ＭＳ Ｐゴシック" charset="0"/>
              </a:rPr>
              <a:t>mRifŸk</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 ƒ</a:t>
            </a:r>
            <a:r>
              <a:rPr lang="en-US" sz="3200" b="1" dirty="0" smtClean="0">
                <a:ln>
                  <a:solidFill>
                    <a:srgbClr val="FFFF00"/>
                  </a:solidFill>
                </a:ln>
                <a:solidFill>
                  <a:srgbClr val="FFFF00"/>
                </a:solidFill>
                <a:latin typeface="Kruti Dev 010"/>
                <a:ea typeface="ＭＳ Ｐゴシック" charset="0"/>
                <a:cs typeface="ＭＳ Ｐゴシック" charset="0"/>
              </a:rPr>
              <a:t>„</a:t>
            </a:r>
            <a:endParaRPr lang="en-US" sz="32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50" name="Rectangle 2"/>
          <p:cNvSpPr>
            <a:spLocks noChangeArrowheads="1"/>
          </p:cNvSpPr>
          <p:nvPr/>
        </p:nvSpPr>
        <p:spPr bwMode="auto">
          <a:xfrm>
            <a:off x="1695399" y="4594469"/>
            <a:ext cx="6749212" cy="20595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3- vkSj tks rq&gt;s vk’khZokn nsa] mUgsa eSa </a:t>
            </a:r>
            <a:r>
              <a:rPr lang="en-US" sz="3200" b="1" dirty="0" err="1" smtClean="0">
                <a:ln>
                  <a:solidFill>
                    <a:srgbClr val="FFFF00"/>
                  </a:solidFill>
                </a:ln>
                <a:solidFill>
                  <a:srgbClr val="FFFF00"/>
                </a:solidFill>
                <a:latin typeface="Kruti Dev 010" pitchFamily="2" charset="0"/>
                <a:ea typeface="ＭＳ Ｐゴシック" charset="0"/>
                <a:cs typeface="ＭＳ Ｐゴシック" charset="0"/>
              </a:rPr>
              <a:t>vk’kh"k</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     </a:t>
            </a:r>
            <a:r>
              <a:rPr lang="en-US" sz="3200" b="1" dirty="0" err="1" smtClean="0">
                <a:ln>
                  <a:solidFill>
                    <a:srgbClr val="FFFF00"/>
                  </a:solidFill>
                </a:ln>
                <a:solidFill>
                  <a:srgbClr val="FFFF00"/>
                </a:solidFill>
                <a:latin typeface="Kruti Dev 010" pitchFamily="2" charset="0"/>
                <a:ea typeface="ＭＳ Ｐゴシック" charset="0"/>
                <a:cs typeface="ＭＳ Ｐゴシック" charset="0"/>
              </a:rPr>
              <a:t>nwaxk</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 vkSj tks rq&gt;s dksls mls eSa ’kki nwaxk( vkSj </a:t>
            </a:r>
            <a:r>
              <a:rPr lang="en-US" sz="3200" b="1" dirty="0" smtClean="0">
                <a:ln>
                  <a:solidFill>
                    <a:srgbClr val="00CCFF"/>
                  </a:solidFill>
                </a:ln>
                <a:solidFill>
                  <a:srgbClr val="00B0F0"/>
                </a:solidFill>
                <a:latin typeface="Kruti Dev 010" pitchFamily="2" charset="0"/>
                <a:ea typeface="ＭＳ Ｐゴシック" charset="0"/>
                <a:cs typeface="ＭＳ Ｐゴシック" charset="0"/>
              </a:rPr>
              <a:t>HkweaMy ds lkjs dqy rsjs }kjk vk’kh"k ik,axsA</a:t>
            </a:r>
            <a:endParaRPr lang="en-US" sz="3200" b="1" dirty="0">
              <a:ln>
                <a:solidFill>
                  <a:srgbClr val="00CCFF"/>
                </a:solidFill>
              </a:ln>
              <a:solidFill>
                <a:srgbClr val="00B0F0"/>
              </a:solidFill>
              <a:latin typeface="Kruti Dev 010" pitchFamily="2" charset="0"/>
              <a:ea typeface="ＭＳ Ｐゴシック" charset="0"/>
              <a:cs typeface="ＭＳ Ｐゴシック" charset="0"/>
            </a:endParaRPr>
          </a:p>
        </p:txBody>
      </p:sp>
      <p:grpSp>
        <p:nvGrpSpPr>
          <p:cNvPr id="7" name="Group 13"/>
          <p:cNvGrpSpPr>
            <a:grpSpLocks/>
          </p:cNvGrpSpPr>
          <p:nvPr/>
        </p:nvGrpSpPr>
        <p:grpSpPr bwMode="auto">
          <a:xfrm>
            <a:off x="6658632" y="1894940"/>
            <a:ext cx="2252662" cy="609603"/>
            <a:chOff x="4165" y="750"/>
            <a:chExt cx="1419" cy="384"/>
          </a:xfrm>
        </p:grpSpPr>
        <p:sp>
          <p:nvSpPr>
            <p:cNvPr id="575502" name="Oval 14"/>
            <p:cNvSpPr>
              <a:spLocks noChangeArrowheads="1"/>
            </p:cNvSpPr>
            <p:nvPr/>
          </p:nvSpPr>
          <p:spPr bwMode="auto">
            <a:xfrm>
              <a:off x="4165" y="803"/>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03" name="Rectangle 15"/>
            <p:cNvSpPr>
              <a:spLocks noChangeArrowheads="1"/>
            </p:cNvSpPr>
            <p:nvPr/>
          </p:nvSpPr>
          <p:spPr bwMode="auto">
            <a:xfrm>
              <a:off x="4380" y="750"/>
              <a:ext cx="69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smtClean="0">
                  <a:solidFill>
                    <a:srgbClr val="FFFFFF"/>
                  </a:solidFill>
                  <a:latin typeface="Kruti Dev 010" pitchFamily="2" charset="0"/>
                  <a:ea typeface="ＭＳ Ｐゴシック" charset="0"/>
                  <a:cs typeface="ＭＳ Ｐゴシック" charset="0"/>
                </a:rPr>
                <a:t>,d ns’k</a:t>
              </a:r>
              <a:endParaRPr lang="en-US" sz="2800" dirty="0">
                <a:solidFill>
                  <a:srgbClr val="FFFFFF"/>
                </a:solidFill>
                <a:latin typeface="Kruti Dev 010" pitchFamily="2" charset="0"/>
                <a:ea typeface="ＭＳ Ｐゴシック" charset="0"/>
                <a:cs typeface="ＭＳ Ｐゴシック" charset="0"/>
              </a:endParaRPr>
            </a:p>
          </p:txBody>
        </p:sp>
      </p:grpSp>
      <p:grpSp>
        <p:nvGrpSpPr>
          <p:cNvPr id="5" name="Group 7"/>
          <p:cNvGrpSpPr>
            <a:grpSpLocks/>
          </p:cNvGrpSpPr>
          <p:nvPr/>
        </p:nvGrpSpPr>
        <p:grpSpPr bwMode="auto">
          <a:xfrm>
            <a:off x="5041900" y="4058955"/>
            <a:ext cx="2870200"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497" name="Rectangle 9"/>
            <p:cNvSpPr>
              <a:spLocks noChangeArrowheads="1"/>
            </p:cNvSpPr>
            <p:nvPr/>
          </p:nvSpPr>
          <p:spPr bwMode="auto">
            <a:xfrm>
              <a:off x="2689" y="3147"/>
              <a:ext cx="1004"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smtClean="0">
                  <a:solidFill>
                    <a:srgbClr val="FFFFFF"/>
                  </a:solidFill>
                  <a:latin typeface="Kruti Dev 010" pitchFamily="2" charset="0"/>
                  <a:ea typeface="ＭＳ Ｐゴシック" charset="0"/>
                  <a:cs typeface="ＭＳ Ｐゴシック" charset="0"/>
                </a:rPr>
                <a:t>,d vk’kh"k </a:t>
              </a:r>
              <a:endParaRPr lang="en-US" sz="2800" dirty="0">
                <a:solidFill>
                  <a:srgbClr val="FFFFFF"/>
                </a:solidFill>
                <a:latin typeface="Kruti Dev 010" pitchFamily="2" charset="0"/>
                <a:ea typeface="ＭＳ Ｐゴシック" charset="0"/>
                <a:cs typeface="ＭＳ Ｐゴシック" charset="0"/>
              </a:endParaRPr>
            </a:p>
          </p:txBody>
        </p:sp>
      </p:grpSp>
      <p:grpSp>
        <p:nvGrpSpPr>
          <p:cNvPr id="42" name="Group 41"/>
          <p:cNvGrpSpPr/>
          <p:nvPr/>
        </p:nvGrpSpPr>
        <p:grpSpPr>
          <a:xfrm>
            <a:off x="8011224" y="3608388"/>
            <a:ext cx="1110701" cy="1231900"/>
            <a:chOff x="8004175" y="3432175"/>
            <a:chExt cx="1110701" cy="1231900"/>
          </a:xfrm>
        </p:grpSpPr>
        <p:grpSp>
          <p:nvGrpSpPr>
            <p:cNvPr id="35848" name="Group 63"/>
            <p:cNvGrpSpPr>
              <a:grpSpLocks/>
            </p:cNvGrpSpPr>
            <p:nvPr/>
          </p:nvGrpSpPr>
          <p:grpSpPr bwMode="auto">
            <a:xfrm>
              <a:off x="8051800" y="3457575"/>
              <a:ext cx="952500" cy="1206500"/>
              <a:chOff x="5072" y="2178"/>
              <a:chExt cx="600" cy="760"/>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1"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5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ln>
                    <a:solidFill>
                      <a:schemeClr val="bg2"/>
                    </a:solidFill>
                  </a:ln>
                  <a:solidFill>
                    <a:srgbClr val="000000"/>
                  </a:solidFill>
                  <a:latin typeface="Kruti Dev 010" pitchFamily="2" charset="0"/>
                  <a:ea typeface="ＭＳ Ｐゴシック" charset="0"/>
                  <a:cs typeface="ＭＳ Ｐゴシック" charset="0"/>
                </a:rPr>
                <a:t>vczkge</a:t>
              </a:r>
              <a:endParaRPr lang="en-US" b="1" dirty="0">
                <a:ln>
                  <a:solidFill>
                    <a:schemeClr val="bg2"/>
                  </a:solidFill>
                </a:ln>
                <a:solidFill>
                  <a:srgbClr val="000000"/>
                </a:solidFill>
                <a:latin typeface="Kruti Dev 010" pitchFamily="2" charset="0"/>
                <a:ea typeface="ＭＳ Ｐゴシック" charset="0"/>
                <a:cs typeface="ＭＳ Ｐゴシック" charset="0"/>
              </a:endParaRPr>
            </a:p>
          </p:txBody>
        </p:sp>
        <p:grpSp>
          <p:nvGrpSpPr>
            <p:cNvPr id="41" name="Group 40"/>
            <p:cNvGrpSpPr/>
            <p:nvPr/>
          </p:nvGrpSpPr>
          <p:grpSpPr>
            <a:xfrm>
              <a:off x="8107363" y="3654425"/>
              <a:ext cx="1007513" cy="565150"/>
              <a:chOff x="8107363" y="3654425"/>
              <a:chExt cx="1007513" cy="565150"/>
            </a:xfrm>
          </p:grpSpPr>
          <p:sp>
            <p:nvSpPr>
              <p:cNvPr id="5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5" name="Rectangle 51"/>
              <p:cNvSpPr>
                <a:spLocks noChangeArrowheads="1"/>
              </p:cNvSpPr>
              <p:nvPr/>
            </p:nvSpPr>
            <p:spPr bwMode="auto">
              <a:xfrm>
                <a:off x="8186738" y="3832225"/>
                <a:ext cx="92813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ln>
                      <a:solidFill>
                        <a:schemeClr val="bg2"/>
                      </a:solidFill>
                    </a:ln>
                    <a:solidFill>
                      <a:srgbClr val="000000"/>
                    </a:solidFill>
                    <a:latin typeface="Kruti Dev 010" pitchFamily="2" charset="0"/>
                    <a:ea typeface="ＭＳ Ｐゴシック" charset="0"/>
                    <a:cs typeface="ＭＳ Ｐゴシック" charset="0"/>
                  </a:rPr>
                  <a:t>,y&amp;,l&amp;ch</a:t>
                </a:r>
                <a:endParaRPr lang="en-US" sz="14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56" name="Rectangle 52"/>
              <p:cNvSpPr>
                <a:spLocks noChangeArrowheads="1"/>
              </p:cNvSpPr>
              <p:nvPr/>
            </p:nvSpPr>
            <p:spPr bwMode="auto">
              <a:xfrm>
                <a:off x="8175625" y="3654425"/>
                <a:ext cx="686084"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ln>
                      <a:solidFill>
                        <a:schemeClr val="bg2"/>
                      </a:solidFill>
                    </a:ln>
                    <a:solidFill>
                      <a:srgbClr val="000000"/>
                    </a:solidFill>
                    <a:latin typeface="Kruti Dev 010" pitchFamily="2" charset="0"/>
                    <a:ea typeface="ＭＳ Ｐゴシック" charset="0"/>
                    <a:cs typeface="ＭＳ Ｐゴシック" charset="0"/>
                  </a:rPr>
                  <a:t>cqykgV</a:t>
                </a:r>
                <a:endParaRPr lang="en-US" sz="16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5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sp>
        <p:nvSpPr>
          <p:cNvPr id="39" name="Rectangle 38"/>
          <p:cNvSpPr/>
          <p:nvPr/>
        </p:nvSpPr>
        <p:spPr>
          <a:xfrm>
            <a:off x="0" y="-739067"/>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0" name="Rectangle 3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44" name="Rectangle 4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3025672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59" name="Rectangle 3"/>
          <p:cNvSpPr>
            <a:spLocks noChangeArrowheads="1"/>
          </p:cNvSpPr>
          <p:nvPr/>
        </p:nvSpPr>
        <p:spPr bwMode="auto">
          <a:xfrm>
            <a:off x="672288" y="487363"/>
            <a:ext cx="8243887" cy="92076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smtClean="0">
                <a:solidFill>
                  <a:srgbClr val="FAFD00"/>
                </a:solidFill>
                <a:latin typeface="Kruti Dev 010" pitchFamily="2" charset="0"/>
                <a:ea typeface="ＭＳ Ｐゴシック" charset="0"/>
                <a:cs typeface="ＭＳ Ｐゴシック" charset="0"/>
              </a:rPr>
              <a:t>vczkge ds lkFk cka/kh xbZ izfrKk</a:t>
            </a:r>
            <a:endParaRPr lang="en-US" sz="4400" dirty="0">
              <a:solidFill>
                <a:srgbClr val="00FF00"/>
              </a:solidFill>
              <a:latin typeface="Kruti Dev 010" pitchFamily="2" charset="0"/>
              <a:ea typeface="ＭＳ Ｐゴシック" charset="0"/>
              <a:cs typeface="ＭＳ Ｐゴシック"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A27C"/>
                </a:solidFill>
                <a:latin typeface="Kruti Dev 010" pitchFamily="2"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dirty="0">
              <a:solidFill>
                <a:srgbClr val="00FF00"/>
              </a:solidFill>
              <a:latin typeface="Kruti Dev 010" pitchFamily="2" charset="0"/>
            </a:endParaRPr>
          </a:p>
        </p:txBody>
      </p:sp>
      <p:sp>
        <p:nvSpPr>
          <p:cNvPr id="787466" name="Text Box 10"/>
          <p:cNvSpPr txBox="1">
            <a:spLocks noChangeArrowheads="1"/>
          </p:cNvSpPr>
          <p:nvPr/>
        </p:nvSpPr>
        <p:spPr bwMode="auto">
          <a:xfrm>
            <a:off x="5305425" y="3657600"/>
            <a:ext cx="2752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rgbClr val="00FF00"/>
                  </a:solidFill>
                </a:ln>
                <a:solidFill>
                  <a:srgbClr val="00FF00"/>
                </a:solidFill>
                <a:latin typeface="Kruti Dev 010" pitchFamily="2" charset="0"/>
                <a:ea typeface="ＭＳ Ｐゴシック" charset="0"/>
                <a:cs typeface="ＭＳ Ｐゴシック" charset="0"/>
              </a:rPr>
              <a:t>,d vk’kh"k</a:t>
            </a:r>
            <a:endParaRPr lang="en-US" sz="40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7467" name="Text Box 11"/>
          <p:cNvSpPr txBox="1">
            <a:spLocks noChangeArrowheads="1"/>
          </p:cNvSpPr>
          <p:nvPr/>
        </p:nvSpPr>
        <p:spPr bwMode="auto">
          <a:xfrm>
            <a:off x="3356920" y="3670300"/>
            <a:ext cx="217805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smtClean="0">
                <a:ln>
                  <a:solidFill>
                    <a:srgbClr val="00FF00"/>
                  </a:solidFill>
                </a:ln>
                <a:solidFill>
                  <a:srgbClr val="00FF00"/>
                </a:solidFill>
                <a:latin typeface="Kruti Dev 010" pitchFamily="2" charset="0"/>
                <a:ea typeface="ＭＳ Ｐゴシック" charset="0"/>
                <a:cs typeface="ＭＳ Ｐゴシック" charset="0"/>
              </a:rPr>
              <a:t>,d oa’k</a:t>
            </a:r>
            <a:endParaRPr lang="en-US" sz="40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7468" name="Text Box 12"/>
          <p:cNvSpPr txBox="1">
            <a:spLocks noChangeArrowheads="1"/>
          </p:cNvSpPr>
          <p:nvPr/>
        </p:nvSpPr>
        <p:spPr bwMode="auto">
          <a:xfrm>
            <a:off x="1179140" y="3703571"/>
            <a:ext cx="2217738"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400" b="1" dirty="0" smtClean="0">
                <a:ln>
                  <a:solidFill>
                    <a:srgbClr val="00FF00"/>
                  </a:solidFill>
                </a:ln>
                <a:solidFill>
                  <a:srgbClr val="00FF00"/>
                </a:solidFill>
                <a:latin typeface="Kruti Dev 010" pitchFamily="2" charset="0"/>
                <a:ea typeface="ＭＳ Ｐゴシック" charset="0"/>
                <a:cs typeface="ＭＳ Ｐゴシック" charset="0"/>
              </a:rPr>
              <a:t>,d ns’k</a:t>
            </a:r>
            <a:endParaRPr lang="en-US" sz="44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smtClean="0">
                <a:ln>
                  <a:solidFill>
                    <a:srgbClr val="FFFF00"/>
                  </a:solidFill>
                </a:ln>
                <a:solidFill>
                  <a:srgbClr val="FFFF00"/>
                </a:solidFill>
                <a:latin typeface="Kruti Dev 010"/>
                <a:ea typeface="ＭＳ Ｐゴシック" charset="0"/>
                <a:cs typeface="ＭＳ Ｐゴシック" charset="0"/>
              </a:rPr>
              <a:t>„</a:t>
            </a: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4000" b="1" dirty="0" smtClean="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smtClean="0">
                <a:ln>
                  <a:solidFill>
                    <a:srgbClr val="FFFF00"/>
                  </a:solidFill>
                </a:ln>
                <a:solidFill>
                  <a:srgbClr val="FFFF00"/>
                </a:solidFill>
                <a:latin typeface="Kruti Dev 010"/>
                <a:ea typeface="ＭＳ Ｐゴシック" charset="0"/>
                <a:cs typeface="ＭＳ Ｐゴシック" charset="0"/>
              </a:rPr>
              <a:t>„</a:t>
            </a: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4000" b="1" dirty="0" smtClean="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smtClean="0">
                <a:ln>
                  <a:solidFill>
                    <a:srgbClr val="FFFF00"/>
                  </a:solidFill>
                </a:ln>
                <a:solidFill>
                  <a:srgbClr val="FFFF00"/>
                </a:solidFill>
                <a:latin typeface="Kruti Dev 010"/>
                <a:ea typeface="ＭＳ Ｐゴシック" charset="0"/>
                <a:cs typeface="ＭＳ Ｐゴシック" charset="0"/>
              </a:rPr>
              <a:t>„</a:t>
            </a: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4000" b="1" dirty="0" smtClean="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2" name="Text Box 16"/>
          <p:cNvSpPr txBox="1">
            <a:spLocks noChangeArrowheads="1"/>
          </p:cNvSpPr>
          <p:nvPr/>
        </p:nvSpPr>
        <p:spPr bwMode="auto">
          <a:xfrm>
            <a:off x="2555875" y="1878013"/>
            <a:ext cx="4062413"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mRifŸk ƒ</a:t>
            </a:r>
            <a:r>
              <a:rPr lang="en-US" sz="3600" b="1" i="1" dirty="0" smtClean="0">
                <a:ln>
                  <a:solidFill>
                    <a:srgbClr val="00FF00"/>
                  </a:solidFill>
                </a:ln>
                <a:solidFill>
                  <a:srgbClr val="00FF00"/>
                </a:solidFill>
                <a:latin typeface="Kruti Dev 010"/>
                <a:ea typeface="ＭＳ Ｐゴシック" charset="0"/>
                <a:cs typeface="ＭＳ Ｐゴシック" charset="0"/>
              </a:rPr>
              <a:t>„</a:t>
            </a: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a:t>
            </a:r>
            <a:r>
              <a:rPr lang="en-US" sz="3600" b="1" i="1" dirty="0" smtClean="0">
                <a:ln>
                  <a:solidFill>
                    <a:srgbClr val="00FF00"/>
                  </a:solidFill>
                </a:ln>
                <a:solidFill>
                  <a:srgbClr val="00FF00"/>
                </a:solidFill>
                <a:latin typeface="Kruti Dev 010"/>
                <a:ea typeface="ＭＳ Ｐゴシック" charset="0"/>
                <a:cs typeface="ＭＳ Ｐゴシック" charset="0"/>
              </a:rPr>
              <a:t>ƒ</a:t>
            </a: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&amp;</a:t>
            </a:r>
            <a:r>
              <a:rPr lang="en-US" sz="3600" b="1" i="1" dirty="0" smtClean="0">
                <a:ln>
                  <a:solidFill>
                    <a:srgbClr val="00FF00"/>
                  </a:solidFill>
                </a:ln>
                <a:solidFill>
                  <a:srgbClr val="00FF00"/>
                </a:solidFill>
                <a:latin typeface="Kruti Dev 010"/>
                <a:ea typeface="ＭＳ Ｐゴシック" charset="0"/>
                <a:cs typeface="ＭＳ Ｐゴシック" charset="0"/>
              </a:rPr>
              <a:t>…</a:t>
            </a:r>
            <a:endParaRPr lang="en-US" sz="3600" b="1" i="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7473" name="Rectangle 17"/>
          <p:cNvSpPr>
            <a:spLocks noChangeArrowheads="1"/>
          </p:cNvSpPr>
          <p:nvPr/>
        </p:nvSpPr>
        <p:spPr bwMode="auto">
          <a:xfrm>
            <a:off x="3249613" y="1323975"/>
            <a:ext cx="2651125" cy="643766"/>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dirty="0" smtClean="0">
                <a:ln>
                  <a:solidFill>
                    <a:srgbClr val="FFFF00"/>
                  </a:solidFill>
                </a:ln>
                <a:solidFill>
                  <a:srgbClr val="FFFF00"/>
                </a:solidFill>
                <a:latin typeface="Kruti Dev 010" pitchFamily="2" charset="0"/>
                <a:ea typeface="ＭＳ Ｐゴシック" charset="0"/>
                <a:cs typeface="ＭＳ Ｐゴシック" charset="0"/>
              </a:rPr>
              <a:t>¼^^cqykgV**½</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81" name="Rectangle 25"/>
          <p:cNvSpPr>
            <a:spLocks noChangeArrowheads="1"/>
          </p:cNvSpPr>
          <p:nvPr/>
        </p:nvSpPr>
        <p:spPr bwMode="auto">
          <a:xfrm>
            <a:off x="2670175" y="5116513"/>
            <a:ext cx="493724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smtClean="0">
                <a:ln w="28575">
                  <a:solidFill>
                    <a:schemeClr val="tx1"/>
                  </a:solidFill>
                </a:ln>
                <a:latin typeface="Kruti Dev 010" pitchFamily="2" charset="0"/>
                <a:ea typeface="ＭＳ Ｐゴシック" charset="0"/>
                <a:cs typeface="ＭＳ Ｐゴシック" charset="0"/>
              </a:rPr>
              <a:t>^^,y&amp;,l&amp;ch**</a:t>
            </a:r>
            <a:endParaRPr lang="en-US" sz="8000" i="1" dirty="0">
              <a:ln w="28575">
                <a:solidFill>
                  <a:schemeClr val="tx1"/>
                </a:solidFill>
              </a:ln>
              <a:latin typeface="Kruti Dev 010" pitchFamily="2"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grpSp>
        <p:nvGrpSpPr>
          <p:cNvPr id="37909" name="Group 46"/>
          <p:cNvGrpSpPr>
            <a:grpSpLocks/>
          </p:cNvGrpSpPr>
          <p:nvPr/>
        </p:nvGrpSpPr>
        <p:grpSpPr bwMode="auto">
          <a:xfrm>
            <a:off x="8169275" y="3305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920" name="Rectangle 54"/>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37921" name="Rectangle 55"/>
            <p:cNvSpPr>
              <a:spLocks noChangeArrowheads="1"/>
            </p:cNvSpPr>
            <p:nvPr/>
          </p:nvSpPr>
          <p:spPr bwMode="auto">
            <a:xfrm>
              <a:off x="5150" y="2302"/>
              <a:ext cx="39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cqykgV</a:t>
              </a:r>
              <a:endParaRPr lang="en-US" sz="1400" b="1" dirty="0">
                <a:solidFill>
                  <a:srgbClr val="000000"/>
                </a:solidFill>
                <a:latin typeface="Kruti Dev 010" pitchFamily="2" charset="0"/>
                <a:ea typeface="ＭＳ Ｐゴシック" charset="0"/>
                <a:cs typeface="ＭＳ Ｐゴシック" charset="0"/>
              </a:endParaRPr>
            </a:p>
          </p:txBody>
        </p:sp>
        <p:sp>
          <p:nvSpPr>
            <p:cNvPr id="37922" name="Rectangle 56"/>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132756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9768" y="90488"/>
            <a:ext cx="8843457" cy="6694904"/>
            <a:chOff x="449768" y="90488"/>
            <a:chExt cx="8843457" cy="6694904"/>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07" name="Rectangle 3"/>
            <p:cNvSpPr>
              <a:spLocks noChangeArrowheads="1"/>
            </p:cNvSpPr>
            <p:nvPr/>
          </p:nvSpPr>
          <p:spPr bwMode="auto">
            <a:xfrm>
              <a:off x="449768" y="503238"/>
              <a:ext cx="8736428" cy="92076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smtClean="0">
                  <a:ln>
                    <a:solidFill>
                      <a:srgbClr val="FFFF00"/>
                    </a:solidFill>
                  </a:ln>
                  <a:solidFill>
                    <a:srgbClr val="FFFF00"/>
                  </a:solidFill>
                  <a:latin typeface="Kruti Dev 010" pitchFamily="2" charset="0"/>
                  <a:ea typeface="ＭＳ Ｐゴシック" charset="0"/>
                  <a:cs typeface="ＭＳ Ｐゴシック" charset="0"/>
                </a:rPr>
                <a:t>vczkge ds lkFk cka/kh xbZ izfrKk</a:t>
              </a:r>
              <a:endParaRPr lang="en-US" sz="44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A27C"/>
                  </a:solidFill>
                  <a:latin typeface="Kruti Dev 010" pitchFamily="2"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dirty="0">
                <a:solidFill>
                  <a:srgbClr val="00FF00"/>
                </a:solidFill>
                <a:latin typeface="Kruti Dev 010" pitchFamily="2" charset="0"/>
              </a:endParaRPr>
            </a:p>
          </p:txBody>
        </p:sp>
        <p:sp>
          <p:nvSpPr>
            <p:cNvPr id="789511" name="Text Box 7"/>
            <p:cNvSpPr txBox="1">
              <a:spLocks noChangeArrowheads="1"/>
            </p:cNvSpPr>
            <p:nvPr/>
          </p:nvSpPr>
          <p:spPr bwMode="auto">
            <a:xfrm>
              <a:off x="5305425" y="3657600"/>
              <a:ext cx="2752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rgbClr val="00FF00"/>
                    </a:solidFill>
                  </a:ln>
                  <a:solidFill>
                    <a:srgbClr val="00FF00"/>
                  </a:solidFill>
                  <a:latin typeface="Kruti Dev 010" pitchFamily="2" charset="0"/>
                  <a:ea typeface="ＭＳ Ｐゴシック" charset="0"/>
                  <a:cs typeface="ＭＳ Ｐゴシック" charset="0"/>
                </a:rPr>
                <a:t>,d vk’kh"k</a:t>
              </a:r>
              <a:endParaRPr lang="en-US" sz="40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9512" name="Text Box 8"/>
            <p:cNvSpPr txBox="1">
              <a:spLocks noChangeArrowheads="1"/>
            </p:cNvSpPr>
            <p:nvPr/>
          </p:nvSpPr>
          <p:spPr bwMode="auto">
            <a:xfrm>
              <a:off x="3511667" y="3670300"/>
              <a:ext cx="2127249"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smtClean="0">
                  <a:ln>
                    <a:solidFill>
                      <a:srgbClr val="00FF00"/>
                    </a:solidFill>
                  </a:ln>
                  <a:solidFill>
                    <a:srgbClr val="00FF00"/>
                  </a:solidFill>
                  <a:latin typeface="Kruti Dev 010" pitchFamily="2" charset="0"/>
                  <a:ea typeface="ＭＳ Ｐゴシック" charset="0"/>
                  <a:cs typeface="ＭＳ Ｐゴシック" charset="0"/>
                </a:rPr>
                <a:t>,d oa’k</a:t>
              </a:r>
              <a:endParaRPr lang="en-US" sz="40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9513" name="Text Box 9"/>
            <p:cNvSpPr txBox="1">
              <a:spLocks noChangeArrowheads="1"/>
            </p:cNvSpPr>
            <p:nvPr/>
          </p:nvSpPr>
          <p:spPr bwMode="auto">
            <a:xfrm>
              <a:off x="1231308" y="3659188"/>
              <a:ext cx="222250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smtClean="0">
                  <a:ln>
                    <a:solidFill>
                      <a:srgbClr val="00FF00"/>
                    </a:solidFill>
                  </a:ln>
                  <a:solidFill>
                    <a:srgbClr val="00FF00"/>
                  </a:solidFill>
                  <a:latin typeface="Kruti Dev 010" pitchFamily="2" charset="0"/>
                  <a:ea typeface="ＭＳ Ｐゴシック" charset="0"/>
                  <a:cs typeface="ＭＳ Ｐゴシック" charset="0"/>
                </a:rPr>
                <a:t>,d ns’k</a:t>
              </a:r>
              <a:endParaRPr lang="en-US" sz="4000" b="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9517" name="Text Box 13"/>
            <p:cNvSpPr txBox="1">
              <a:spLocks noChangeArrowheads="1"/>
            </p:cNvSpPr>
            <p:nvPr/>
          </p:nvSpPr>
          <p:spPr bwMode="auto">
            <a:xfrm>
              <a:off x="2555875" y="1878013"/>
              <a:ext cx="4062413"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mRifŸk ƒ</a:t>
              </a:r>
              <a:r>
                <a:rPr lang="en-US" sz="3600" b="1" i="1" dirty="0" smtClean="0">
                  <a:ln>
                    <a:solidFill>
                      <a:srgbClr val="00FF00"/>
                    </a:solidFill>
                  </a:ln>
                  <a:solidFill>
                    <a:srgbClr val="00FF00"/>
                  </a:solidFill>
                  <a:latin typeface="Kruti Dev 010"/>
                  <a:ea typeface="ＭＳ Ｐゴシック" charset="0"/>
                  <a:cs typeface="ＭＳ Ｐゴシック" charset="0"/>
                </a:rPr>
                <a:t>„</a:t>
              </a: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a:t>
              </a:r>
              <a:r>
                <a:rPr lang="en-US" sz="3600" b="1" i="1" dirty="0" smtClean="0">
                  <a:ln>
                    <a:solidFill>
                      <a:srgbClr val="00FF00"/>
                    </a:solidFill>
                  </a:ln>
                  <a:solidFill>
                    <a:srgbClr val="00FF00"/>
                  </a:solidFill>
                  <a:latin typeface="Kruti Dev 010"/>
                  <a:ea typeface="ＭＳ Ｐゴシック" charset="0"/>
                  <a:cs typeface="ＭＳ Ｐゴシック" charset="0"/>
                </a:rPr>
                <a:t>ƒ</a:t>
              </a:r>
              <a:r>
                <a:rPr lang="en-US" sz="3600" b="1" i="1" dirty="0" smtClean="0">
                  <a:ln>
                    <a:solidFill>
                      <a:srgbClr val="00FF00"/>
                    </a:solidFill>
                  </a:ln>
                  <a:solidFill>
                    <a:srgbClr val="00FF00"/>
                  </a:solidFill>
                  <a:latin typeface="Kruti Dev 010" pitchFamily="2" charset="0"/>
                  <a:ea typeface="ＭＳ Ｐゴシック" charset="0"/>
                  <a:cs typeface="ＭＳ Ｐゴシック" charset="0"/>
                </a:rPr>
                <a:t>&amp;</a:t>
              </a:r>
              <a:r>
                <a:rPr lang="en-US" sz="3600" b="1" i="1" dirty="0" smtClean="0">
                  <a:ln>
                    <a:solidFill>
                      <a:srgbClr val="00FF00"/>
                    </a:solidFill>
                  </a:ln>
                  <a:solidFill>
                    <a:srgbClr val="00FF00"/>
                  </a:solidFill>
                  <a:latin typeface="Kruti Dev 010"/>
                  <a:ea typeface="ＭＳ Ｐゴシック" charset="0"/>
                  <a:cs typeface="ＭＳ Ｐゴシック" charset="0"/>
                </a:rPr>
                <a:t>…</a:t>
              </a:r>
              <a:endParaRPr lang="en-US" sz="3600" b="1" i="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9518" name="Rectangle 14"/>
            <p:cNvSpPr>
              <a:spLocks noChangeArrowheads="1"/>
            </p:cNvSpPr>
            <p:nvPr/>
          </p:nvSpPr>
          <p:spPr bwMode="auto">
            <a:xfrm>
              <a:off x="3198812" y="1323975"/>
              <a:ext cx="2651125" cy="70532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¼^^cqykgV**½</a:t>
              </a:r>
              <a:endParaRPr lang="en-US" sz="32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Û</a:t>
              </a: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 ’krZjfgr</a:t>
              </a:r>
              <a:endPar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endParaRP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a:ea typeface="ＭＳ Ｐゴシック" charset="0"/>
                  <a:cs typeface="ＭＳ Ｐゴシック" charset="0"/>
                </a:rPr>
                <a:t>Û </a:t>
              </a: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,d vuar</a:t>
              </a:r>
              <a:endPar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endParaRPr>
            </a:p>
          </p:txBody>
        </p:sp>
        <p:sp>
          <p:nvSpPr>
            <p:cNvPr id="789524" name="Rectangle 20"/>
            <p:cNvSpPr>
              <a:spLocks noChangeArrowheads="1"/>
            </p:cNvSpPr>
            <p:nvPr/>
          </p:nvSpPr>
          <p:spPr bwMode="auto">
            <a:xfrm>
              <a:off x="1052513" y="4235450"/>
              <a:ext cx="1947969" cy="646331"/>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a:ea typeface="ＭＳ Ｐゴシック" charset="0"/>
                  <a:cs typeface="ＭＳ Ｐゴシック" charset="0"/>
                </a:rPr>
                <a:t>Û </a:t>
              </a:r>
              <a:r>
                <a:rPr lang="en-US" sz="36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a:t>
              </a:r>
              <a:r>
                <a:rPr lang="en-US" sz="3600" b="1" dirty="0" err="1" smtClean="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kkfCnd</a:t>
              </a:r>
              <a:endPar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endParaRPr>
            </a:p>
          </p:txBody>
        </p:sp>
        <p:sp>
          <p:nvSpPr>
            <p:cNvPr id="39953" name="Text Box 21"/>
            <p:cNvSpPr txBox="1">
              <a:spLocks noChangeArrowheads="1"/>
            </p:cNvSpPr>
            <p:nvPr/>
          </p:nvSpPr>
          <p:spPr bwMode="auto">
            <a:xfrm>
              <a:off x="8642350" y="644683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789526" name="Rectangle 2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17</a:t>
              </a:r>
            </a:p>
          </p:txBody>
        </p:sp>
        <p:grpSp>
          <p:nvGrpSpPr>
            <p:cNvPr id="39955" name="Group 24"/>
            <p:cNvGrpSpPr>
              <a:grpSpLocks/>
            </p:cNvGrpSpPr>
            <p:nvPr/>
          </p:nvGrpSpPr>
          <p:grpSpPr bwMode="auto">
            <a:xfrm>
              <a:off x="8293100" y="3398838"/>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964" name="Rectangle 32"/>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39965" name="Rectangle 33"/>
              <p:cNvSpPr>
                <a:spLocks noChangeArrowheads="1"/>
              </p:cNvSpPr>
              <p:nvPr/>
            </p:nvSpPr>
            <p:spPr bwMode="auto">
              <a:xfrm>
                <a:off x="5150" y="2302"/>
                <a:ext cx="39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cqykgV</a:t>
                </a:r>
                <a:endParaRPr lang="en-US" sz="1400" b="1" dirty="0">
                  <a:solidFill>
                    <a:srgbClr val="000000"/>
                  </a:solidFill>
                  <a:latin typeface="Kruti Dev 010" pitchFamily="2" charset="0"/>
                  <a:ea typeface="ＭＳ Ｐゴシック" charset="0"/>
                  <a:cs typeface="ＭＳ Ｐゴシック" charset="0"/>
                </a:endParaRPr>
              </a:p>
            </p:txBody>
          </p:sp>
          <p:sp>
            <p:nvSpPr>
              <p:cNvPr id="39966" name="Rectangle 34"/>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9542" name="Text Box 38"/>
            <p:cNvSpPr txBox="1">
              <a:spLocks noChangeArrowheads="1"/>
            </p:cNvSpPr>
            <p:nvPr/>
          </p:nvSpPr>
          <p:spPr bwMode="auto">
            <a:xfrm>
              <a:off x="896938" y="2490788"/>
              <a:ext cx="7535862"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5400" b="1" dirty="0" smtClean="0">
                  <a:ln>
                    <a:solidFill>
                      <a:srgbClr val="FF0000"/>
                    </a:solidFill>
                  </a:ln>
                  <a:solidFill>
                    <a:srgbClr val="FF0000"/>
                  </a:solidFill>
                  <a:latin typeface="Kruti Dev 010" pitchFamily="2" charset="0"/>
                  <a:ea typeface="ＭＳ Ｐゴシック" charset="0"/>
                  <a:cs typeface="ＭＳ Ｐゴシック" charset="0"/>
                </a:rPr>
                <a:t>rhu loksZPp izfrKk;sa!</a:t>
              </a:r>
              <a:endParaRPr lang="en-US" sz="5400" b="1" dirty="0">
                <a:ln>
                  <a:solidFill>
                    <a:srgbClr val="FF0000"/>
                  </a:solidFill>
                </a:ln>
                <a:solidFill>
                  <a:srgbClr val="FF0000"/>
                </a:solidFill>
                <a:latin typeface="Kruti Dev 010" pitchFamily="2" charset="0"/>
                <a:ea typeface="ＭＳ Ｐゴシック" charset="0"/>
                <a:cs typeface="ＭＳ Ｐゴシック" charset="0"/>
              </a:endParaRPr>
            </a:p>
          </p:txBody>
        </p:sp>
      </p:grpSp>
    </p:spTree>
    <p:extLst>
      <p:ext uri="{BB962C8B-B14F-4D97-AF65-F5344CB8AC3E}">
        <p14:creationId xmlns:p14="http://schemas.microsoft.com/office/powerpoint/2010/main" val="7212946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4515" name="Rectangle 3"/>
          <p:cNvSpPr>
            <a:spLocks noChangeArrowheads="1"/>
          </p:cNvSpPr>
          <p:nvPr/>
        </p:nvSpPr>
        <p:spPr bwMode="auto">
          <a:xfrm>
            <a:off x="738188" y="1285875"/>
            <a:ext cx="7921625" cy="3506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6000" b="1" dirty="0" smtClean="0">
                <a:ln>
                  <a:solidFill>
                    <a:srgbClr val="FFFF00"/>
                  </a:solidFill>
                </a:ln>
                <a:solidFill>
                  <a:srgbClr val="FAFD00"/>
                </a:solidFill>
                <a:latin typeface="Kruti Dev 010" pitchFamily="2" charset="0"/>
                <a:ea typeface="ＭＳ Ｐゴシック" charset="0"/>
                <a:cs typeface="ＭＳ Ｐゴシック" charset="0"/>
              </a:rPr>
              <a:t>vuqekfur rkjh[ksa </a:t>
            </a:r>
          </a:p>
          <a:p>
            <a:pPr algn="ctr" defTabSz="914400" eaLnBrk="0" fontAlgn="base" hangingPunct="0">
              <a:spcBef>
                <a:spcPct val="0"/>
              </a:spcBef>
              <a:spcAft>
                <a:spcPct val="0"/>
              </a:spcAft>
              <a:defRPr/>
            </a:pPr>
            <a:r>
              <a:rPr lang="en-US" sz="5400" b="1" dirty="0" smtClean="0">
                <a:ln>
                  <a:solidFill>
                    <a:schemeClr val="tx1"/>
                  </a:solidFill>
                </a:ln>
                <a:solidFill>
                  <a:srgbClr val="FFFFFF"/>
                </a:solidFill>
                <a:latin typeface="Kruti Dev 010" pitchFamily="2" charset="0"/>
                <a:ea typeface="ＭＳ Ｐゴシック" charset="0"/>
                <a:cs typeface="ＭＳ Ｐゴシック" charset="0"/>
              </a:rPr>
              <a:t>vczkge &amp; ;qlqQ </a:t>
            </a:r>
            <a:r>
              <a:rPr lang="en-US" sz="5400" b="1" dirty="0" smtClean="0">
                <a:ln>
                  <a:solidFill>
                    <a:schemeClr val="tx1"/>
                  </a:solidFill>
                </a:ln>
                <a:solidFill>
                  <a:srgbClr val="FFFFFF"/>
                </a:solidFill>
                <a:latin typeface="Kruti Dev 010"/>
                <a:ea typeface="ＭＳ Ｐゴシック" charset="0"/>
                <a:cs typeface="ＭＳ Ｐゴシック" charset="0"/>
              </a:rPr>
              <a:t>„ŒŒŒ </a:t>
            </a:r>
            <a:r>
              <a:rPr lang="en-US" sz="5400" b="1" dirty="0" smtClean="0">
                <a:ln>
                  <a:solidFill>
                    <a:schemeClr val="tx1"/>
                  </a:solidFill>
                </a:ln>
                <a:solidFill>
                  <a:srgbClr val="FFFFFF"/>
                </a:solidFill>
                <a:latin typeface="Kruti Dev 010" pitchFamily="2" charset="0"/>
                <a:ea typeface="ＭＳ Ｐゴシック" charset="0"/>
                <a:cs typeface="ＭＳ Ｐゴシック" charset="0"/>
              </a:rPr>
              <a:t>ch-lh-</a:t>
            </a:r>
            <a:endParaRPr lang="en-US" sz="4800" b="1" dirty="0">
              <a:ln>
                <a:solidFill>
                  <a:schemeClr val="tx1"/>
                </a:solidFill>
              </a:ln>
              <a:solidFill>
                <a:srgbClr val="FFFFFF"/>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4518" name="Text Box 6"/>
          <p:cNvSpPr txBox="1">
            <a:spLocks noChangeArrowheads="1"/>
          </p:cNvSpPr>
          <p:nvPr/>
        </p:nvSpPr>
        <p:spPr bwMode="auto">
          <a:xfrm>
            <a:off x="1490663" y="3137095"/>
            <a:ext cx="6248400"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Aft>
                <a:spcPct val="0"/>
              </a:spcAft>
              <a:defRPr/>
            </a:pPr>
            <a:r>
              <a:rPr lang="en-US" sz="4800" b="1" dirty="0" smtClean="0">
                <a:ln>
                  <a:solidFill>
                    <a:srgbClr val="FFFF00"/>
                  </a:solidFill>
                </a:ln>
                <a:solidFill>
                  <a:srgbClr val="FFFF00"/>
                </a:solidFill>
                <a:latin typeface="Kruti Dev 010" pitchFamily="2" charset="0"/>
                <a:ea typeface="ＭＳ Ｐゴシック" charset="0"/>
                <a:cs typeface="ＭＳ Ｐゴシック" charset="0"/>
              </a:rPr>
              <a:t>lHkh rkjh[ksa</a:t>
            </a:r>
          </a:p>
          <a:p>
            <a:pPr algn="ctr" defTabSz="914400" eaLnBrk="0" fontAlgn="base" hangingPunct="0">
              <a:spcAft>
                <a:spcPct val="0"/>
              </a:spcAft>
              <a:defRPr/>
            </a:pPr>
            <a:r>
              <a:rPr lang="en-US" sz="4800" b="1" dirty="0" smtClean="0">
                <a:ln>
                  <a:solidFill>
                    <a:srgbClr val="FFFF00"/>
                  </a:solidFill>
                </a:ln>
                <a:solidFill>
                  <a:srgbClr val="FFFF00"/>
                </a:solidFill>
                <a:latin typeface="Kruti Dev 010"/>
                <a:ea typeface="ＭＳ Ｐゴシック" charset="0"/>
                <a:cs typeface="ＭＳ Ｐゴシック" charset="0"/>
              </a:rPr>
              <a:t>‡ŒŒ </a:t>
            </a:r>
            <a:r>
              <a:rPr lang="en-US" sz="4800" b="1" dirty="0" err="1" smtClean="0">
                <a:ln>
                  <a:solidFill>
                    <a:srgbClr val="FFFF00"/>
                  </a:solidFill>
                </a:ln>
                <a:solidFill>
                  <a:srgbClr val="FFFF00"/>
                </a:solidFill>
                <a:latin typeface="Kruti Dev 010" pitchFamily="2" charset="0"/>
                <a:ea typeface="ＭＳ Ｐゴシック" charset="0"/>
                <a:cs typeface="ＭＳ Ｐゴシック" charset="0"/>
              </a:rPr>
              <a:t>o"kZ</a:t>
            </a:r>
            <a:r>
              <a:rPr lang="en-US" sz="4800" b="1" dirty="0" smtClean="0">
                <a:ln>
                  <a:solidFill>
                    <a:srgbClr val="FFFF00"/>
                  </a:solidFill>
                </a:ln>
                <a:solidFill>
                  <a:srgbClr val="FFFF00"/>
                </a:solidFill>
                <a:latin typeface="Kruti Dev 010" pitchFamily="2" charset="0"/>
                <a:ea typeface="ＭＳ Ｐゴシック" charset="0"/>
                <a:cs typeface="ＭＳ Ｐゴシック" charset="0"/>
              </a:rPr>
              <a:t> ds c&lt;rs Øe </a:t>
            </a:r>
          </a:p>
          <a:p>
            <a:pPr algn="ctr" defTabSz="914400" eaLnBrk="0" fontAlgn="base" hangingPunct="0">
              <a:spcAft>
                <a:spcPct val="0"/>
              </a:spcAft>
              <a:defRPr/>
            </a:pPr>
            <a:r>
              <a:rPr lang="en-US" sz="4800" b="1" dirty="0" smtClean="0">
                <a:ln>
                  <a:solidFill>
                    <a:srgbClr val="FFFF00"/>
                  </a:solidFill>
                </a:ln>
                <a:solidFill>
                  <a:srgbClr val="FFFF00"/>
                </a:solidFill>
                <a:latin typeface="Kruti Dev 010" pitchFamily="2" charset="0"/>
                <a:ea typeface="ＭＳ Ｐゴシック" charset="0"/>
                <a:cs typeface="ＭＳ Ｐゴシック" charset="0"/>
              </a:rPr>
              <a:t>esa yh xbZ gSa</a:t>
            </a:r>
            <a:endParaRPr lang="en-US" sz="48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04524" name="Rectangle 12"/>
          <p:cNvSpPr>
            <a:spLocks noChangeArrowheads="1"/>
          </p:cNvSpPr>
          <p:nvPr/>
        </p:nvSpPr>
        <p:spPr bwMode="auto">
          <a:xfrm>
            <a:off x="8086725" y="6519863"/>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01</a:t>
            </a:r>
          </a:p>
        </p:txBody>
      </p:sp>
      <p:sp>
        <p:nvSpPr>
          <p:cNvPr id="512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5128" name="Text Box 15"/>
          <p:cNvSpPr txBox="1">
            <a:spLocks noChangeArrowheads="1"/>
          </p:cNvSpPr>
          <p:nvPr/>
        </p:nvSpPr>
        <p:spPr bwMode="auto">
          <a:xfrm>
            <a:off x="8637588" y="6435725"/>
            <a:ext cx="295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1</a:t>
            </a:r>
            <a:endParaRPr lang="en-US" sz="2000" dirty="0">
              <a:solidFill>
                <a:srgbClr val="FFA27C"/>
              </a:solidFill>
              <a:latin typeface="Kruti Dev 010" pitchFamily="2" charset="0"/>
            </a:endParaRPr>
          </a:p>
        </p:txBody>
      </p:sp>
      <p:sp>
        <p:nvSpPr>
          <p:cNvPr id="704533" name="Text Box 21"/>
          <p:cNvSpPr txBox="1">
            <a:spLocks noChangeArrowheads="1"/>
          </p:cNvSpPr>
          <p:nvPr/>
        </p:nvSpPr>
        <p:spPr bwMode="auto">
          <a:xfrm>
            <a:off x="1781175" y="0"/>
            <a:ext cx="3100314"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000" b="1" dirty="0" smtClean="0">
                <a:solidFill>
                  <a:srgbClr val="FFFFFF"/>
                </a:solidFill>
                <a:latin typeface="Kruti Dev 010" pitchFamily="2" charset="0"/>
                <a:ea typeface="ＭＳ Ｐゴシック" charset="0"/>
                <a:cs typeface="ＭＳ Ｐゴシック" charset="0"/>
              </a:rPr>
              <a:t>mRifRr १</a:t>
            </a:r>
            <a:r>
              <a:rPr lang="x-none" sz="2000" b="1" dirty="0" smtClean="0">
                <a:solidFill>
                  <a:srgbClr val="FFFFFF"/>
                </a:solidFill>
                <a:latin typeface="Kruti Dev 010" pitchFamily="2" charset="0"/>
                <a:ea typeface="ＭＳ Ｐゴシック" charset="0"/>
                <a:cs typeface="Mangal"/>
              </a:rPr>
              <a:t>१</a:t>
            </a:r>
            <a:r>
              <a:rPr lang="en-US" sz="2000" b="1" dirty="0" smtClean="0">
                <a:solidFill>
                  <a:srgbClr val="FFFFFF"/>
                </a:solidFill>
                <a:latin typeface="Kruti Dev 010" pitchFamily="2" charset="0"/>
                <a:ea typeface="ＭＳ Ｐゴシック" charset="0"/>
                <a:cs typeface="ＭＳ Ｐゴシック" charset="0"/>
              </a:rPr>
              <a:t>%</a:t>
            </a:r>
            <a:r>
              <a:rPr lang="x-none" sz="2000" b="1" dirty="0" smtClean="0">
                <a:solidFill>
                  <a:srgbClr val="FFFFFF"/>
                </a:solidFill>
                <a:latin typeface="Kruti Dev 010" pitchFamily="2" charset="0"/>
                <a:ea typeface="ＭＳ Ｐゴシック" charset="0"/>
                <a:cs typeface="Mangal"/>
              </a:rPr>
              <a:t>२६</a:t>
            </a:r>
            <a:r>
              <a:rPr lang="en-US" sz="2000" b="1" dirty="0" smtClean="0">
                <a:solidFill>
                  <a:srgbClr val="FFFFFF"/>
                </a:solidFill>
                <a:latin typeface="Kruti Dev 010" pitchFamily="2" charset="0"/>
                <a:ea typeface="ＭＳ Ｐゴシック" charset="0"/>
                <a:cs typeface="ＭＳ Ｐゴシック" charset="0"/>
              </a:rPr>
              <a:t> ls ysdj </a:t>
            </a:r>
            <a:r>
              <a:rPr lang="x-none" sz="2000" b="1" dirty="0" smtClean="0">
                <a:solidFill>
                  <a:srgbClr val="FFFFFF"/>
                </a:solidFill>
                <a:latin typeface="Kruti Dev 010" pitchFamily="2" charset="0"/>
                <a:ea typeface="ＭＳ Ｐゴシック" charset="0"/>
                <a:cs typeface="Mangal"/>
              </a:rPr>
              <a:t>२</a:t>
            </a:r>
            <a:r>
              <a:rPr lang="en-US" sz="2000" b="1" dirty="0" smtClean="0">
                <a:solidFill>
                  <a:srgbClr val="FFFFFF"/>
                </a:solidFill>
                <a:latin typeface="Kruti Dev 010" pitchFamily="2" charset="0"/>
                <a:ea typeface="ＭＳ Ｐゴシック" charset="0"/>
                <a:cs typeface="ＭＳ Ｐゴシック" charset="0"/>
              </a:rPr>
              <a:t>५%</a:t>
            </a:r>
            <a:r>
              <a:rPr lang="x-none" sz="2000" b="1" dirty="0" smtClean="0">
                <a:solidFill>
                  <a:srgbClr val="FFFFFF"/>
                </a:solidFill>
                <a:latin typeface="Kruti Dev 010" pitchFamily="2" charset="0"/>
                <a:ea typeface="ＭＳ Ｐゴシック" charset="0"/>
                <a:cs typeface="Mangal"/>
              </a:rPr>
              <a:t>८</a:t>
            </a:r>
            <a:endParaRPr lang="en-US" sz="2000" b="1" dirty="0">
              <a:solidFill>
                <a:srgbClr val="FFFFFF"/>
              </a:solidFill>
              <a:latin typeface="Kruti Dev 010" pitchFamily="2" charset="0"/>
              <a:ea typeface="ＭＳ Ｐゴシック" charset="0"/>
              <a:cs typeface="ＭＳ Ｐゴシック" charset="0"/>
            </a:endParaRPr>
          </a:p>
        </p:txBody>
      </p:sp>
    </p:spTree>
    <p:extLst>
      <p:ext uri="{BB962C8B-B14F-4D97-AF65-F5344CB8AC3E}">
        <p14:creationId xmlns:p14="http://schemas.microsoft.com/office/powerpoint/2010/main" val="37852455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5" name="Rectangle 19"/>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vkj</a:t>
            </a:r>
            <a:endParaRPr lang="en-US" sz="2400" b="1" dirty="0">
              <a:solidFill>
                <a:srgbClr val="CECECE"/>
              </a:solidFill>
              <a:latin typeface="Kruti Dev 050 " pitchFamily="2" charset="0"/>
              <a:ea typeface="ＭＳ Ｐゴシック" charset="0"/>
              <a:cs typeface="ＭＳ Ｐゴシック" charset="0"/>
            </a:endParaRP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ihth</a:t>
            </a:r>
            <a:endParaRPr lang="en-US" sz="2400" b="1" dirty="0">
              <a:solidFill>
                <a:srgbClr val="CECECE"/>
              </a:solidFill>
              <a:latin typeface="Kruti Dev 050 " pitchFamily="2" charset="0"/>
              <a:ea typeface="ＭＳ Ｐゴシック" charset="0"/>
              <a:cs typeface="ＭＳ Ｐゴシック" charset="0"/>
            </a:endParaRP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,lth</a:t>
            </a:r>
            <a:endParaRPr lang="en-US" sz="2400" b="1" dirty="0">
              <a:solidFill>
                <a:srgbClr val="CECECE"/>
              </a:solidFill>
              <a:latin typeface="Kruti Dev 050 " pitchFamily="2" charset="0"/>
              <a:ea typeface="ＭＳ Ｐゴシック" charset="0"/>
              <a:cs typeface="ＭＳ Ｐゴシック" charset="0"/>
            </a:endParaRPr>
          </a:p>
        </p:txBody>
      </p:sp>
      <p:sp>
        <p:nvSpPr>
          <p:cNvPr id="203790" name="Rectangle 14"/>
          <p:cNvSpPr>
            <a:spLocks noChangeArrowheads="1"/>
          </p:cNvSpPr>
          <p:nvPr/>
        </p:nvSpPr>
        <p:spPr bwMode="auto">
          <a:xfrm>
            <a:off x="2516188" y="5640388"/>
            <a:ext cx="10001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vkj,l</a:t>
            </a:r>
            <a:endParaRPr lang="en-US" sz="2400" b="1" dirty="0">
              <a:solidFill>
                <a:srgbClr val="CECECE"/>
              </a:solidFill>
              <a:latin typeface="Kruti Dev 050 " pitchFamily="2" charset="0"/>
              <a:ea typeface="ＭＳ Ｐゴシック" charset="0"/>
              <a:cs typeface="ＭＳ Ｐゴシック" charset="0"/>
            </a:endParaRPr>
          </a:p>
        </p:txBody>
      </p:sp>
      <p:sp>
        <p:nvSpPr>
          <p:cNvPr id="2037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,e,l</a:t>
            </a:r>
            <a:endParaRPr lang="en-US" sz="2400" b="1" dirty="0">
              <a:solidFill>
                <a:srgbClr val="CECECE"/>
              </a:solidFill>
              <a:latin typeface="Kruti Dev 050 " pitchFamily="2" charset="0"/>
              <a:ea typeface="ＭＳ Ｐゴシック" charset="0"/>
              <a:cs typeface="ＭＳ Ｐゴシック" charset="0"/>
            </a:endParaRP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Mh ,l</a:t>
            </a:r>
            <a:endParaRPr lang="en-US" sz="2400" b="1" dirty="0">
              <a:solidFill>
                <a:srgbClr val="CECECE"/>
              </a:solidFill>
              <a:latin typeface="Kruti Dev 050 " pitchFamily="2" charset="0"/>
              <a:ea typeface="ＭＳ Ｐゴシック" charset="0"/>
              <a:cs typeface="ＭＳ Ｐゴシック" charset="0"/>
            </a:endParaRP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smtClean="0">
                <a:solidFill>
                  <a:srgbClr val="EEFF4B"/>
                </a:solidFill>
                <a:latin typeface="Kruti Dev 050 " pitchFamily="2" charset="0"/>
                <a:ea typeface="ＭＳ Ｐゴシック" charset="0"/>
                <a:cs typeface="ＭＳ Ｐゴシック" charset="0"/>
              </a:rPr>
              <a:t>;w</a:t>
            </a:r>
            <a:endParaRPr lang="en-US" sz="4000" b="1" dirty="0">
              <a:solidFill>
                <a:srgbClr val="EEFF4B"/>
              </a:solidFill>
              <a:latin typeface="Kruti Dev 050 " pitchFamily="2" charset="0"/>
              <a:ea typeface="ＭＳ Ｐゴシック" charset="0"/>
              <a:cs typeface="ＭＳ Ｐゴシック" charset="0"/>
            </a:endParaRP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smtClean="0">
                <a:solidFill>
                  <a:srgbClr val="EEFF4B"/>
                </a:solidFill>
                <a:latin typeface="Kruti Dev 050 " pitchFamily="2" charset="0"/>
                <a:ea typeface="ＭＳ Ｐゴシック" charset="0"/>
                <a:cs typeface="ＭＳ Ｐゴシック" charset="0"/>
              </a:rPr>
              <a:t>ch</a:t>
            </a:r>
            <a:endParaRPr lang="en-US" sz="4000" b="1" dirty="0">
              <a:solidFill>
                <a:srgbClr val="EEFF4B"/>
              </a:solidFill>
              <a:latin typeface="Kruti Dev 050 " pitchFamily="2" charset="0"/>
              <a:ea typeface="ＭＳ Ｐゴシック" charset="0"/>
              <a:cs typeface="ＭＳ Ｐゴシック" charset="0"/>
            </a:endParaRP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,p</a:t>
            </a:r>
            <a:endParaRPr lang="en-US" sz="2400" b="1" dirty="0">
              <a:solidFill>
                <a:srgbClr val="CECECE"/>
              </a:solidFill>
              <a:latin typeface="Kruti Dev 050 " pitchFamily="2" charset="0"/>
              <a:ea typeface="ＭＳ Ｐゴシック" charset="0"/>
              <a:cs typeface="ＭＳ Ｐゴシック" charset="0"/>
            </a:endParaRP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,u ¼,½</a:t>
            </a:r>
            <a:endParaRPr lang="en-US" sz="2400" b="1" dirty="0">
              <a:solidFill>
                <a:srgbClr val="CECECE"/>
              </a:solidFill>
              <a:latin typeface="Kruti Dev 050 " pitchFamily="2" charset="0"/>
              <a:ea typeface="ＭＳ Ｐゴシック" charset="0"/>
              <a:cs typeface="ＭＳ Ｐゴシック" charset="0"/>
            </a:endParaRP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65463" y="2568575"/>
            <a:ext cx="45204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solidFill>
                  <a:srgbClr val="FFFFFF"/>
                </a:solidFill>
                <a:latin typeface="Kruti Dev 050 " pitchFamily="2" charset="0"/>
                <a:ea typeface="ＭＳ Ｐゴシック" charset="0"/>
                <a:cs typeface="ＭＳ Ｐゴシック" charset="0"/>
              </a:rPr>
              <a:t>lh</a:t>
            </a:r>
            <a:endParaRPr lang="en-US" sz="2800" b="1" dirty="0">
              <a:solidFill>
                <a:srgbClr val="FFFFFF"/>
              </a:solidFill>
              <a:latin typeface="Kruti Dev 050 " pitchFamily="2" charset="0"/>
              <a:ea typeface="ＭＳ Ｐゴシック" charset="0"/>
              <a:cs typeface="ＭＳ Ｐゴシック" charset="0"/>
            </a:endParaRP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6388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ts</a:t>
            </a:r>
            <a:endParaRPr lang="en-US" sz="2400" b="1" dirty="0">
              <a:solidFill>
                <a:srgbClr val="CECECE"/>
              </a:solidFill>
              <a:latin typeface="Kruti Dev 050 " pitchFamily="2" charset="0"/>
              <a:ea typeface="ＭＳ Ｐゴシック" charset="0"/>
              <a:cs typeface="ＭＳ Ｐゴシック" charset="0"/>
            </a:endParaRP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5834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dsch</a:t>
            </a:r>
            <a:endParaRPr lang="en-US" sz="2400" b="1" dirty="0">
              <a:solidFill>
                <a:srgbClr val="CECECE"/>
              </a:solidFill>
              <a:latin typeface="Kruti Dev 050 " pitchFamily="2" charset="0"/>
              <a:ea typeface="ＭＳ Ｐゴシック" charset="0"/>
              <a:cs typeface="ＭＳ Ｐゴシック" charset="0"/>
            </a:endParaRP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75501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,e,l</a:t>
            </a:r>
            <a:endParaRPr lang="en-US" sz="2400" b="1" dirty="0">
              <a:solidFill>
                <a:srgbClr val="CECECE"/>
              </a:solidFill>
              <a:latin typeface="Kruti Dev 050 " pitchFamily="2" charset="0"/>
              <a:ea typeface="ＭＳ Ｐゴシック" charset="0"/>
              <a:cs typeface="ＭＳ Ｐゴシック" charset="0"/>
            </a:endParaRP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809750" y="4081463"/>
            <a:ext cx="3093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bZ</a:t>
            </a:r>
            <a:endParaRPr lang="en-US" sz="2400" b="1" dirty="0">
              <a:solidFill>
                <a:srgbClr val="CECECE"/>
              </a:solidFill>
              <a:latin typeface="Kruti Dev 050 " pitchFamily="2" charset="0"/>
              <a:ea typeface="ＭＳ Ｐゴシック" charset="0"/>
              <a:cs typeface="ＭＳ Ｐゴシック" charset="0"/>
            </a:endParaRPr>
          </a:p>
        </p:txBody>
      </p:sp>
      <p:sp>
        <p:nvSpPr>
          <p:cNvPr id="203818" name="Rectangle 42"/>
          <p:cNvSpPr>
            <a:spLocks noChangeArrowheads="1"/>
          </p:cNvSpPr>
          <p:nvPr/>
        </p:nvSpPr>
        <p:spPr bwMode="auto">
          <a:xfrm>
            <a:off x="3751263" y="3078163"/>
            <a:ext cx="84638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50 " pitchFamily="2" charset="0"/>
                <a:ea typeface="ＭＳ Ｐゴシック" charset="0"/>
                <a:cs typeface="ＭＳ Ｐゴシック" charset="0"/>
              </a:rPr>
              <a:t>,e ,u</a:t>
            </a:r>
            <a:endParaRPr lang="en-US" sz="2400" b="1" dirty="0">
              <a:solidFill>
                <a:srgbClr val="CECECE"/>
              </a:solidFill>
              <a:latin typeface="Kruti Dev 050 " pitchFamily="2" charset="0"/>
              <a:ea typeface="ＭＳ Ｐゴシック" charset="0"/>
              <a:cs typeface="ＭＳ Ｐゴシック" charset="0"/>
            </a:endParaRP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endParaRPr>
          </a:p>
        </p:txBody>
      </p:sp>
      <p:sp>
        <p:nvSpPr>
          <p:cNvPr id="203851" name="Text Box 75"/>
          <p:cNvSpPr txBox="1">
            <a:spLocks noChangeArrowheads="1"/>
          </p:cNvSpPr>
          <p:nvPr/>
        </p:nvSpPr>
        <p:spPr bwMode="auto">
          <a:xfrm>
            <a:off x="1790700" y="0"/>
            <a:ext cx="1662113"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smtClean="0">
                <a:solidFill>
                  <a:srgbClr val="FFFFFF"/>
                </a:solidFill>
                <a:latin typeface="DevLys 010" pitchFamily="2" charset="0"/>
                <a:ea typeface="ＭＳ Ｐゴシック" charset="0"/>
                <a:cs typeface="ＭＳ Ｐゴシック" charset="0"/>
              </a:rPr>
              <a:t> </a:t>
            </a:r>
            <a:r>
              <a:rPr lang="en-US" b="1" dirty="0" smtClean="0">
                <a:solidFill>
                  <a:srgbClr val="FFFFFF"/>
                </a:solidFill>
                <a:latin typeface="DevLys 010" pitchFamily="2" charset="0"/>
                <a:ea typeface="ＭＳ Ｐゴシック" charset="0"/>
                <a:cs typeface="ＭＳ Ｐゴシック" charset="0"/>
              </a:rPr>
              <a:t>mRifRr  १</a:t>
            </a:r>
            <a:r>
              <a:rPr lang="x-none" b="1" dirty="0" smtClean="0">
                <a:solidFill>
                  <a:srgbClr val="FFFFFF"/>
                </a:solidFill>
                <a:latin typeface="Mangal"/>
                <a:ea typeface="ＭＳ Ｐゴシック" charset="0"/>
                <a:cs typeface="Mangal"/>
              </a:rPr>
              <a:t>१</a:t>
            </a:r>
            <a:r>
              <a:rPr lang="en-US" b="1" dirty="0" smtClean="0">
                <a:solidFill>
                  <a:srgbClr val="FFFFFF"/>
                </a:solidFill>
                <a:latin typeface="DevLys 010" pitchFamily="2" charset="0"/>
                <a:ea typeface="ＭＳ Ｐゴシック" charset="0"/>
                <a:cs typeface="ＭＳ Ｐゴシック" charset="0"/>
              </a:rPr>
              <a:t>%</a:t>
            </a:r>
            <a:r>
              <a:rPr lang="x-none" b="1" dirty="0" smtClean="0">
                <a:solidFill>
                  <a:srgbClr val="FFFFFF"/>
                </a:solidFill>
                <a:latin typeface="Mangal"/>
                <a:ea typeface="ＭＳ Ｐゴシック" charset="0"/>
                <a:cs typeface="Mangal"/>
              </a:rPr>
              <a:t>३१</a:t>
            </a:r>
            <a:endParaRPr lang="en-US" b="1" dirty="0">
              <a:solidFill>
                <a:srgbClr val="FFFFFF"/>
              </a:solidFill>
              <a:latin typeface="Comic Sans MS" pitchFamily="-107" charset="0"/>
              <a:ea typeface="ＭＳ Ｐゴシック" charset="0"/>
              <a:cs typeface="ＭＳ Ｐゴシック" charset="0"/>
            </a:endParaRPr>
          </a:p>
        </p:txBody>
      </p:sp>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1" name="Rectangle 84"/>
          <p:cNvSpPr>
            <a:spLocks noChangeArrowheads="1"/>
          </p:cNvSpPr>
          <p:nvPr/>
        </p:nvSpPr>
        <p:spPr bwMode="auto">
          <a:xfrm>
            <a:off x="8175625" y="3654425"/>
            <a:ext cx="50494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50 " pitchFamily="2" charset="0"/>
                <a:ea typeface="ＭＳ Ｐゴシック" charset="0"/>
                <a:cs typeface="ＭＳ Ｐゴシック" charset="0"/>
              </a:rPr>
              <a:t>cqykgV</a:t>
            </a:r>
            <a:endParaRPr lang="en-US" sz="1200" b="1" dirty="0">
              <a:solidFill>
                <a:srgbClr val="000000"/>
              </a:solidFill>
              <a:latin typeface="Kruti Dev 050 " pitchFamily="2" charset="0"/>
              <a:ea typeface="ＭＳ Ｐゴシック" charset="0"/>
              <a:cs typeface="ＭＳ Ｐゴシック" charset="0"/>
            </a:endParaRPr>
          </a:p>
        </p:txBody>
      </p:sp>
      <p:sp>
        <p:nvSpPr>
          <p:cNvPr id="42042" name="Rectangle 85"/>
          <p:cNvSpPr>
            <a:spLocks noChangeArrowheads="1"/>
          </p:cNvSpPr>
          <p:nvPr/>
        </p:nvSpPr>
        <p:spPr bwMode="auto">
          <a:xfrm>
            <a:off x="8004175" y="3432175"/>
            <a:ext cx="63478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50 " pitchFamily="2" charset="0"/>
                <a:ea typeface="ＭＳ Ｐゴシック" charset="0"/>
                <a:cs typeface="ＭＳ Ｐゴシック" charset="0"/>
              </a:rPr>
              <a:t>vczkge</a:t>
            </a:r>
            <a:endParaRPr lang="en-US" sz="1600" b="1" dirty="0">
              <a:solidFill>
                <a:srgbClr val="000000"/>
              </a:solidFill>
              <a:latin typeface="Kruti Dev 050 " pitchFamily="2" charset="0"/>
              <a:ea typeface="ＭＳ Ｐゴシック" charset="0"/>
              <a:cs typeface="ＭＳ Ｐゴシック" charset="0"/>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2</a:t>
            </a:r>
          </a:p>
        </p:txBody>
      </p:sp>
      <p:sp>
        <p:nvSpPr>
          <p:cNvPr id="42051" name="Rectangle 110"/>
          <p:cNvSpPr>
            <a:spLocks noChangeArrowheads="1"/>
          </p:cNvSpPr>
          <p:nvPr/>
        </p:nvSpPr>
        <p:spPr bwMode="auto">
          <a:xfrm>
            <a:off x="8186738" y="3832225"/>
            <a:ext cx="67326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50 " pitchFamily="2" charset="0"/>
                <a:ea typeface="ＭＳ Ｐゴシック" charset="0"/>
                <a:cs typeface="ＭＳ Ｐゴシック" charset="0"/>
              </a:rPr>
              <a:t>,y&amp;,l&amp;ch</a:t>
            </a:r>
            <a:endParaRPr lang="en-US" sz="1000" b="1" dirty="0">
              <a:solidFill>
                <a:srgbClr val="000000"/>
              </a:solidFill>
              <a:latin typeface="Kruti Dev 050 " pitchFamily="2" charset="0"/>
              <a:ea typeface="ＭＳ Ｐゴシック" charset="0"/>
              <a:cs typeface="ＭＳ Ｐゴシック" charset="0"/>
            </a:endParaRPr>
          </a:p>
        </p:txBody>
      </p:sp>
      <p:sp>
        <p:nvSpPr>
          <p:cNvPr id="203836" name="WordArt 60"/>
          <p:cNvSpPr>
            <a:spLocks noChangeArrowheads="1" noChangeShapeType="1" noTextEdit="1"/>
          </p:cNvSpPr>
          <p:nvPr/>
        </p:nvSpPr>
        <p:spPr bwMode="auto">
          <a:xfrm>
            <a:off x="666631" y="214313"/>
            <a:ext cx="8090019"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en-US" sz="3600" b="1" spc="300" dirty="0" smtClean="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os fo’okl</a:t>
            </a:r>
          </a:p>
          <a:p>
            <a:pPr algn="ctr" defTabSz="914400" eaLnBrk="0" fontAlgn="base" hangingPunct="0">
              <a:spcBef>
                <a:spcPct val="0"/>
              </a:spcBef>
              <a:spcAft>
                <a:spcPct val="0"/>
              </a:spcAft>
              <a:defRPr/>
            </a:pPr>
            <a:r>
              <a:rPr lang="en-US" sz="3600" b="1" spc="300" dirty="0" smtClean="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ls</a:t>
            </a:r>
          </a:p>
          <a:p>
            <a:pPr algn="ctr" defTabSz="914400" eaLnBrk="0" fontAlgn="base" hangingPunct="0">
              <a:spcBef>
                <a:spcPct val="0"/>
              </a:spcBef>
              <a:spcAft>
                <a:spcPct val="0"/>
              </a:spcAft>
              <a:defRPr/>
            </a:pPr>
            <a:r>
              <a:rPr lang="en-US" sz="3600" b="1" spc="300" dirty="0" smtClean="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jokuk gks x;s</a:t>
            </a:r>
            <a:endParaRPr lang="en-US" sz="3600" b="1" spc="300" dirty="0">
              <a:solidFill>
                <a:srgbClr val="FFFF00"/>
              </a:solidFill>
              <a:effectLst>
                <a:glow rad="177800">
                  <a:srgbClr val="1A0004">
                    <a:alpha val="99000"/>
                  </a:srgbClr>
                </a:glow>
              </a:effectLst>
              <a:latin typeface="Kruti Dev 010" pitchFamily="2" charset="0"/>
              <a:ea typeface="MS PGothic" pitchFamily="34" charset="-128"/>
              <a:cs typeface="ＭＳ Ｐゴシック" charset="0"/>
            </a:endParaRPr>
          </a:p>
        </p:txBody>
      </p:sp>
      <p:sp>
        <p:nvSpPr>
          <p:cNvPr id="70"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40 Wide" pitchFamily="2" charset="0"/>
              </a:rPr>
              <a:t>LVst</a:t>
            </a:r>
          </a:p>
          <a:p>
            <a:r>
              <a:rPr lang="en-US" sz="4400" b="1" i="0" dirty="0">
                <a:solidFill>
                  <a:srgbClr val="FFFF00"/>
                </a:solidFill>
                <a:latin typeface="Kruti Dev 040 Wide" pitchFamily="2" charset="0"/>
              </a:rPr>
              <a:t>rS;kj</a:t>
            </a:r>
          </a:p>
          <a:p>
            <a:r>
              <a:rPr lang="en-US" sz="4400" b="1" i="0" dirty="0">
                <a:solidFill>
                  <a:srgbClr val="FFFF00"/>
                </a:solidFill>
                <a:latin typeface="Kruti Dev 040 Wide" pitchFamily="2" charset="0"/>
              </a:rPr>
              <a:t>djuk</a:t>
            </a:r>
          </a:p>
        </p:txBody>
      </p:sp>
      <p:sp>
        <p:nvSpPr>
          <p:cNvPr id="71" name="Text Box 14"/>
          <p:cNvSpPr txBox="1">
            <a:spLocks noChangeArrowheads="1"/>
          </p:cNvSpPr>
          <p:nvPr/>
        </p:nvSpPr>
        <p:spPr bwMode="auto">
          <a:xfrm>
            <a:off x="6207883" y="6097171"/>
            <a:ext cx="2417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DevLys 010" pitchFamily="2" charset="0"/>
              </a:rPr>
              <a:t>lgk;d iwLrd </a:t>
            </a:r>
            <a:r>
              <a:rPr lang="en-US" sz="2000" b="1" dirty="0" err="1" smtClean="0">
                <a:solidFill>
                  <a:srgbClr val="FFFFFF"/>
                </a:solidFill>
                <a:latin typeface="DevLys 010" pitchFamily="2" charset="0"/>
              </a:rPr>
              <a:t>ist</a:t>
            </a:r>
            <a:r>
              <a:rPr lang="en-US" sz="2000" b="1" dirty="0" smtClean="0">
                <a:solidFill>
                  <a:srgbClr val="FFFFFF"/>
                </a:solidFill>
                <a:latin typeface="DevLys 010" pitchFamily="2" charset="0"/>
              </a:rPr>
              <a:t> </a:t>
            </a:r>
            <a:r>
              <a:rPr lang="x-none" sz="1600" b="1" dirty="0" smtClean="0">
                <a:solidFill>
                  <a:srgbClr val="FFFFFF"/>
                </a:solidFill>
                <a:latin typeface="Mangal"/>
                <a:cs typeface="Mangal"/>
              </a:rPr>
              <a:t>१९</a:t>
            </a:r>
            <a:r>
              <a:rPr lang="en-US" sz="1600" b="1" dirty="0" smtClean="0">
                <a:solidFill>
                  <a:srgbClr val="FFFFFF"/>
                </a:solidFill>
                <a:latin typeface="DevLys 010" pitchFamily="2" charset="0"/>
              </a:rPr>
              <a:t>&amp;</a:t>
            </a:r>
            <a:r>
              <a:rPr lang="x-none" sz="1600" b="1" dirty="0" smtClean="0">
                <a:solidFill>
                  <a:srgbClr val="FFFFFF"/>
                </a:solidFill>
                <a:latin typeface="Mangal"/>
                <a:cs typeface="Mangal"/>
              </a:rPr>
              <a:t>२४</a:t>
            </a:r>
            <a:endParaRPr lang="en-US" sz="1600" b="1" dirty="0">
              <a:solidFill>
                <a:srgbClr val="FFFFFF"/>
              </a:solidFill>
              <a:latin typeface="Arial" charset="0"/>
            </a:endParaRPr>
          </a:p>
        </p:txBody>
      </p:sp>
    </p:spTree>
    <p:extLst>
      <p:ext uri="{BB962C8B-B14F-4D97-AF65-F5344CB8AC3E}">
        <p14:creationId xmlns:p14="http://schemas.microsoft.com/office/powerpoint/2010/main" val="34247437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80"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bZvkj</a:t>
            </a:r>
            <a:endParaRPr lang="en-US" sz="2400" b="1" dirty="0">
              <a:solidFill>
                <a:srgbClr val="CECECE"/>
              </a:solidFill>
              <a:latin typeface="Kruti Dev 010" pitchFamily="2" charset="0"/>
              <a:ea typeface="ＭＳ Ｐゴシック" charset="0"/>
              <a:cs typeface="ＭＳ Ｐゴシック" charset="0"/>
            </a:endParaRP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ihth</a:t>
            </a:r>
            <a:endParaRPr lang="en-US" sz="2400" b="1" dirty="0">
              <a:solidFill>
                <a:srgbClr val="CECECE"/>
              </a:solidFill>
              <a:latin typeface="Kruti Dev 010" pitchFamily="2" charset="0"/>
              <a:ea typeface="ＭＳ Ｐゴシック" charset="0"/>
              <a:cs typeface="ＭＳ Ｐゴシック" charset="0"/>
            </a:endParaRP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,lth</a:t>
            </a:r>
            <a:endParaRPr lang="en-US" sz="2400" b="1" dirty="0">
              <a:solidFill>
                <a:srgbClr val="CECECE"/>
              </a:solidFill>
              <a:latin typeface="Kruti Dev 010" pitchFamily="2" charset="0"/>
              <a:ea typeface="ＭＳ Ｐゴシック" charset="0"/>
              <a:cs typeface="ＭＳ Ｐゴシック" charset="0"/>
            </a:endParaRPr>
          </a:p>
        </p:txBody>
      </p:sp>
      <p:sp>
        <p:nvSpPr>
          <p:cNvPr id="220175" name="Rectangle 15"/>
          <p:cNvSpPr>
            <a:spLocks noChangeArrowheads="1"/>
          </p:cNvSpPr>
          <p:nvPr/>
        </p:nvSpPr>
        <p:spPr bwMode="auto">
          <a:xfrm>
            <a:off x="2516188" y="5640388"/>
            <a:ext cx="119380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vkj,l</a:t>
            </a:r>
            <a:endParaRPr lang="en-US" sz="2400" b="1" dirty="0">
              <a:solidFill>
                <a:srgbClr val="CECECE"/>
              </a:solidFill>
              <a:latin typeface="Kruti Dev 010" pitchFamily="2" charset="0"/>
              <a:ea typeface="ＭＳ Ｐゴシック" charset="0"/>
              <a:cs typeface="ＭＳ Ｐゴシック" charset="0"/>
            </a:endParaRP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Mh,l</a:t>
            </a:r>
            <a:endParaRPr lang="en-US" sz="2400" b="1" dirty="0">
              <a:solidFill>
                <a:srgbClr val="CECECE"/>
              </a:solidFill>
              <a:latin typeface="Kruti Dev 010" pitchFamily="2" charset="0"/>
              <a:ea typeface="ＭＳ Ｐゴシック" charset="0"/>
              <a:cs typeface="ＭＳ Ｐゴシック" charset="0"/>
            </a:endParaRP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5" name="Rectangle 25"/>
          <p:cNvSpPr>
            <a:spLocks noChangeArrowheads="1"/>
          </p:cNvSpPr>
          <p:nvPr/>
        </p:nvSpPr>
        <p:spPr bwMode="auto">
          <a:xfrm>
            <a:off x="6842125" y="4411663"/>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;w</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ch</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,p</a:t>
            </a:r>
            <a:endParaRPr lang="en-US" sz="2400" b="1" dirty="0">
              <a:solidFill>
                <a:srgbClr val="CECECE"/>
              </a:solidFill>
              <a:latin typeface="Kruti Dev 010" pitchFamily="2" charset="0"/>
              <a:ea typeface="ＭＳ Ｐゴシック" charset="0"/>
              <a:cs typeface="ＭＳ Ｐゴシック" charset="0"/>
            </a:endParaRP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solidFill>
                  <a:srgbClr val="FFFFFF"/>
                </a:solidFill>
                <a:latin typeface="Kruti Dev 010" pitchFamily="2" charset="0"/>
                <a:ea typeface="ＭＳ Ｐゴシック" charset="0"/>
                <a:cs typeface="ＭＳ Ｐゴシック" charset="0"/>
              </a:rPr>
              <a:t>lh</a:t>
            </a:r>
            <a:endParaRPr lang="en-US" sz="2800" b="1" dirty="0">
              <a:solidFill>
                <a:srgbClr val="FFFFFF"/>
              </a:solidFill>
              <a:latin typeface="Kruti Dev 010" pitchFamily="2" charset="0"/>
              <a:ea typeface="ＭＳ Ｐゴシック" charset="0"/>
              <a:cs typeface="ＭＳ Ｐゴシック" charset="0"/>
            </a:endParaRP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ts</a:t>
            </a:r>
            <a:endParaRPr lang="en-US" sz="2400" b="1" dirty="0">
              <a:solidFill>
                <a:srgbClr val="CECECE"/>
              </a:solidFill>
              <a:latin typeface="Kruti Dev 010" pitchFamily="2" charset="0"/>
              <a:ea typeface="ＭＳ Ｐゴシック" charset="0"/>
              <a:cs typeface="ＭＳ Ｐゴシック" charset="0"/>
            </a:endParaRP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dsch</a:t>
            </a:r>
            <a:endParaRPr lang="en-US" sz="2400" b="1" dirty="0">
              <a:solidFill>
                <a:srgbClr val="CECECE"/>
              </a:solidFill>
              <a:latin typeface="Kruti Dev 010" pitchFamily="2" charset="0"/>
              <a:ea typeface="ＭＳ Ｐゴシック" charset="0"/>
              <a:cs typeface="ＭＳ Ｐゴシック" charset="0"/>
            </a:endParaRP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0"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2"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a:t>
            </a:r>
            <a:endParaRPr lang="en-US" sz="2400" b="1" dirty="0">
              <a:solidFill>
                <a:srgbClr val="CECECE"/>
              </a:solidFill>
              <a:latin typeface="Kruti Dev 010" pitchFamily="2" charset="0"/>
              <a:ea typeface="ＭＳ Ｐゴシック" charset="0"/>
              <a:cs typeface="ＭＳ Ｐゴシック" charset="0"/>
            </a:endParaRPr>
          </a:p>
        </p:txBody>
      </p:sp>
      <p:sp>
        <p:nvSpPr>
          <p:cNvPr id="220203"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,e,u</a:t>
            </a:r>
            <a:endParaRPr lang="en-US" sz="2400" b="1" dirty="0">
              <a:solidFill>
                <a:srgbClr val="CECECE"/>
              </a:solidFill>
              <a:latin typeface="Kruti Dev 010" pitchFamily="2" charset="0"/>
              <a:ea typeface="ＭＳ Ｐゴシック" charset="0"/>
              <a:cs typeface="ＭＳ Ｐゴシック" charset="0"/>
            </a:endParaRP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3" name="Text Box 63"/>
          <p:cNvSpPr txBox="1">
            <a:spLocks noChangeArrowheads="1"/>
          </p:cNvSpPr>
          <p:nvPr/>
        </p:nvSpPr>
        <p:spPr bwMode="auto">
          <a:xfrm>
            <a:off x="1746250" y="0"/>
            <a:ext cx="1870075"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b="1" dirty="0" smtClean="0">
                <a:latin typeface="Kruti Dev 010" pitchFamily="2" charset="0"/>
                <a:ea typeface="ＭＳ Ｐゴシック" charset="0"/>
                <a:cs typeface="ＭＳ Ｐゴシック" charset="0"/>
              </a:rPr>
              <a:t> mRifRr  १</a:t>
            </a:r>
            <a:r>
              <a:rPr lang="x-none" b="1" dirty="0" smtClean="0">
                <a:latin typeface="Kruti Dev 010" pitchFamily="2" charset="0"/>
                <a:ea typeface="ＭＳ Ｐゴシック" charset="0"/>
                <a:cs typeface="Mangal"/>
              </a:rPr>
              <a:t>१</a:t>
            </a:r>
            <a:r>
              <a:rPr lang="en-US" b="1" dirty="0" smtClean="0">
                <a:latin typeface="Kruti Dev 010" pitchFamily="2" charset="0"/>
                <a:ea typeface="ＭＳ Ｐゴシック" charset="0"/>
                <a:cs typeface="ＭＳ Ｐゴシック" charset="0"/>
              </a:rPr>
              <a:t>%</a:t>
            </a:r>
            <a:r>
              <a:rPr lang="x-none" b="1" dirty="0" smtClean="0">
                <a:latin typeface="Kruti Dev 010" pitchFamily="2" charset="0"/>
                <a:ea typeface="ＭＳ Ｐゴシック" charset="0"/>
                <a:cs typeface="Mangal"/>
              </a:rPr>
              <a:t>३१</a:t>
            </a:r>
            <a:r>
              <a:rPr lang="en-US" b="1" dirty="0" smtClean="0">
                <a:latin typeface="Kruti Dev 010" pitchFamily="2" charset="0"/>
                <a:ea typeface="ＭＳ Ｐゴシック" charset="0"/>
                <a:cs typeface="ＭＳ Ｐゴシック" charset="0"/>
              </a:rPr>
              <a:t>&amp;</a:t>
            </a:r>
            <a:r>
              <a:rPr lang="x-none" b="1" dirty="0" smtClean="0">
                <a:latin typeface="Kruti Dev 010" pitchFamily="2" charset="0"/>
                <a:ea typeface="ＭＳ Ｐゴシック" charset="0"/>
                <a:cs typeface="Mangal"/>
              </a:rPr>
              <a:t>३२</a:t>
            </a:r>
            <a:endParaRPr lang="en-US" b="1" dirty="0">
              <a:latin typeface="Kruti Dev 010" pitchFamily="2"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20246" name="Rectangle 8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19</a:t>
            </a:r>
          </a:p>
        </p:txBody>
      </p:sp>
      <p:grpSp>
        <p:nvGrpSpPr>
          <p:cNvPr id="66" name="Group 65"/>
          <p:cNvGrpSpPr/>
          <p:nvPr/>
        </p:nvGrpSpPr>
        <p:grpSpPr>
          <a:xfrm>
            <a:off x="8004175" y="3432175"/>
            <a:ext cx="1000125" cy="1231900"/>
            <a:chOff x="8004175" y="3432175"/>
            <a:chExt cx="1000125" cy="1231900"/>
          </a:xfrm>
        </p:grpSpPr>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4086" name="Rectangle 72"/>
            <p:cNvSpPr>
              <a:spLocks noChangeArrowheads="1"/>
            </p:cNvSpPr>
            <p:nvPr/>
          </p:nvSpPr>
          <p:spPr bwMode="auto">
            <a:xfrm>
              <a:off x="8175625" y="3654425"/>
              <a:ext cx="62356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cqykgV</a:t>
              </a:r>
              <a:endParaRPr lang="en-US" sz="1400" b="1" dirty="0">
                <a:solidFill>
                  <a:srgbClr val="000000"/>
                </a:solidFill>
                <a:latin typeface="Kruti Dev 010" pitchFamily="2" charset="0"/>
                <a:ea typeface="ＭＳ Ｐゴシック" charset="0"/>
                <a:cs typeface="ＭＳ Ｐゴシック" charset="0"/>
              </a:endParaRPr>
            </a:p>
          </p:txBody>
        </p:sp>
        <p:sp>
          <p:nvSpPr>
            <p:cNvPr id="44087" name="Rectangle 73"/>
            <p:cNvSpPr>
              <a:spLocks noChangeArrowheads="1"/>
            </p:cNvSpPr>
            <p:nvPr/>
          </p:nvSpPr>
          <p:spPr bwMode="auto">
            <a:xfrm>
              <a:off x="8004175" y="3432175"/>
              <a:ext cx="67807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10" pitchFamily="2" charset="0"/>
                  <a:ea typeface="ＭＳ Ｐゴシック" charset="0"/>
                  <a:cs typeface="ＭＳ Ｐゴシック" charset="0"/>
                </a:rPr>
                <a:t>vczkge</a:t>
              </a:r>
              <a:endParaRPr lang="en-US" sz="1600" b="1" dirty="0">
                <a:solidFill>
                  <a:srgbClr val="000000"/>
                </a:solidFill>
                <a:latin typeface="Kruti Dev 010" pitchFamily="2" charset="0"/>
                <a:ea typeface="ＭＳ Ｐゴシック" charset="0"/>
                <a:cs typeface="ＭＳ Ｐゴシック" charset="0"/>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4096" name="Rectangle 89"/>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grpSp>
      <p:sp>
        <p:nvSpPr>
          <p:cNvPr id="220190"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,u¼,½</a:t>
            </a:r>
            <a:endParaRPr lang="en-US" sz="2400" b="1" dirty="0">
              <a:solidFill>
                <a:srgbClr val="CECECE"/>
              </a:solidFill>
              <a:latin typeface="Kruti Dev 010" pitchFamily="2" charset="0"/>
              <a:ea typeface="ＭＳ Ｐゴシック" charset="0"/>
              <a:cs typeface="ＭＳ Ｐゴシック"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8" name="Text Box 88"/>
          <p:cNvSpPr txBox="1">
            <a:spLocks noChangeArrowheads="1"/>
          </p:cNvSpPr>
          <p:nvPr/>
        </p:nvSpPr>
        <p:spPr bwMode="auto">
          <a:xfrm>
            <a:off x="1195388" y="4591050"/>
            <a:ext cx="5461000" cy="83099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800" b="1" dirty="0" smtClean="0">
                <a:ln>
                  <a:solidFill>
                    <a:schemeClr val="tx1"/>
                  </a:solidFill>
                </a:ln>
                <a:solidFill>
                  <a:schemeClr val="tx1"/>
                </a:solidFill>
                <a:effectLst>
                  <a:outerShdw blurRad="38100" dist="38100" dir="2700000" algn="tl">
                    <a:srgbClr val="000000"/>
                  </a:outerShdw>
                </a:effectLst>
                <a:latin typeface="Kruti Dev 010" pitchFamily="2" charset="0"/>
              </a:rPr>
              <a:t>egku </a:t>
            </a:r>
            <a:r>
              <a:rPr lang="en-US" sz="4000" b="1" dirty="0" smtClean="0">
                <a:ln>
                  <a:solidFill>
                    <a:schemeClr val="tx1"/>
                  </a:solidFill>
                </a:ln>
                <a:solidFill>
                  <a:schemeClr val="tx1"/>
                </a:solidFill>
                <a:effectLst>
                  <a:outerShdw blurRad="38100" dist="38100" dir="2700000" algn="tl">
                    <a:srgbClr val="000000"/>
                  </a:outerShdw>
                </a:effectLst>
                <a:latin typeface="Kruti Dev 010" pitchFamily="2" charset="0"/>
              </a:rPr>
              <a:t>’kgj cschyksu</a:t>
            </a:r>
          </a:p>
        </p:txBody>
      </p:sp>
      <p:sp>
        <p:nvSpPr>
          <p:cNvPr id="67"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1573677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32" name="Rectangle 20"/>
          <p:cNvSpPr>
            <a:spLocks noChangeArrowheads="1"/>
          </p:cNvSpPr>
          <p:nvPr/>
        </p:nvSpPr>
        <p:spPr bwMode="auto">
          <a:xfrm>
            <a:off x="76200" y="304800"/>
            <a:ext cx="194468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bZvkj</a:t>
            </a:r>
            <a:endParaRPr lang="en-US" sz="2400" b="1" dirty="0">
              <a:solidFill>
                <a:srgbClr val="CECECE"/>
              </a:solidFill>
              <a:latin typeface="Kruti Dev 010" pitchFamily="2" charset="0"/>
              <a:ea typeface="ＭＳ Ｐゴシック" charset="0"/>
              <a:cs typeface="ＭＳ Ｐゴシック" charset="0"/>
            </a:endParaRP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chemeClr val="tx1"/>
                  </a:solidFill>
                </a:ln>
                <a:latin typeface="Kruti Dev 010" pitchFamily="2" charset="0"/>
                <a:ea typeface="ＭＳ Ｐゴシック" charset="0"/>
                <a:cs typeface="ＭＳ Ｐゴシック" charset="0"/>
              </a:rPr>
              <a:t>ihth</a:t>
            </a:r>
            <a:endParaRPr lang="en-US" sz="3200" b="1" dirty="0">
              <a:ln>
                <a:solidFill>
                  <a:schemeClr val="tx1"/>
                </a:solidFill>
              </a:ln>
              <a:latin typeface="Kruti Dev 010" pitchFamily="2" charset="0"/>
              <a:ea typeface="ＭＳ Ｐゴシック" charset="0"/>
              <a:cs typeface="ＭＳ Ｐゴシック" charset="0"/>
            </a:endParaRP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,lth</a:t>
            </a:r>
            <a:endParaRPr lang="en-US" sz="2400" b="1" dirty="0">
              <a:solidFill>
                <a:srgbClr val="CECECE"/>
              </a:solidFill>
              <a:latin typeface="Kruti Dev 010" pitchFamily="2" charset="0"/>
              <a:ea typeface="ＭＳ Ｐゴシック" charset="0"/>
              <a:cs typeface="ＭＳ Ｐゴシック" charset="0"/>
            </a:endParaRPr>
          </a:p>
        </p:txBody>
      </p:sp>
      <p:sp>
        <p:nvSpPr>
          <p:cNvPr id="218127"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vkj,l</a:t>
            </a:r>
            <a:endParaRPr lang="en-US" sz="2400" b="1" dirty="0">
              <a:solidFill>
                <a:srgbClr val="CECECE"/>
              </a:solidFill>
              <a:latin typeface="Kruti Dev 010" pitchFamily="2" charset="0"/>
              <a:ea typeface="ＭＳ Ｐゴシック" charset="0"/>
              <a:cs typeface="ＭＳ Ｐゴシック" charset="0"/>
            </a:endParaRPr>
          </a:p>
        </p:txBody>
      </p:sp>
      <p:sp>
        <p:nvSpPr>
          <p:cNvPr id="218128" name="Rectangle 16"/>
          <p:cNvSpPr>
            <a:spLocks noChangeArrowheads="1"/>
          </p:cNvSpPr>
          <p:nvPr/>
        </p:nvSpPr>
        <p:spPr bwMode="auto">
          <a:xfrm>
            <a:off x="2020888" y="992188"/>
            <a:ext cx="13716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smtClean="0">
                <a:ln>
                  <a:solidFill>
                    <a:schemeClr val="tx1"/>
                  </a:solidFill>
                </a:ln>
                <a:latin typeface="Kruti Dev 010" pitchFamily="2" charset="0"/>
                <a:ea typeface="ＭＳ Ｐゴシック" charset="0"/>
                <a:cs typeface="ＭＳ Ｐゴシック" charset="0"/>
              </a:rPr>
              <a:t>,e,l</a:t>
            </a:r>
            <a:endParaRPr lang="en-US" sz="3200" b="1" dirty="0">
              <a:ln>
                <a:solidFill>
                  <a:schemeClr val="tx1"/>
                </a:solidFill>
              </a:ln>
              <a:latin typeface="Kruti Dev 010" pitchFamily="2" charset="0"/>
              <a:ea typeface="ＭＳ Ｐゴシック" charset="0"/>
              <a:cs typeface="ＭＳ Ｐゴシック" charset="0"/>
            </a:endParaRP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Mh,l</a:t>
            </a:r>
            <a:endParaRPr lang="en-US" sz="2400" b="1" dirty="0">
              <a:solidFill>
                <a:srgbClr val="CECECE"/>
              </a:solidFill>
              <a:latin typeface="Kruti Dev 010" pitchFamily="2" charset="0"/>
              <a:ea typeface="ＭＳ Ｐゴシック" charset="0"/>
              <a:cs typeface="ＭＳ Ｐゴシック" charset="0"/>
            </a:endParaRP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latin typeface="Kruti Dev 010" pitchFamily="2" charset="0"/>
                <a:ea typeface="ＭＳ Ｐゴシック" charset="0"/>
                <a:cs typeface="ＭＳ Ｐゴシック" charset="0"/>
              </a:rPr>
              <a:t>;w</a:t>
            </a:r>
            <a:endParaRPr lang="en-US" sz="2800" b="1" dirty="0">
              <a:ln>
                <a:solidFill>
                  <a:schemeClr val="tx1"/>
                </a:solidFill>
              </a:ln>
              <a:latin typeface="Kruti Dev 010" pitchFamily="2" charset="0"/>
              <a:ea typeface="ＭＳ Ｐゴシック" charset="0"/>
              <a:cs typeface="ＭＳ Ｐゴシック" charset="0"/>
            </a:endParaRPr>
          </a:p>
        </p:txBody>
      </p:sp>
      <p:sp>
        <p:nvSpPr>
          <p:cNvPr id="218138"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8140" name="Rectangle 28"/>
          <p:cNvSpPr>
            <a:spLocks noChangeArrowheads="1"/>
          </p:cNvSpPr>
          <p:nvPr/>
        </p:nvSpPr>
        <p:spPr bwMode="auto">
          <a:xfrm>
            <a:off x="5413375" y="1676400"/>
            <a:ext cx="835025"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400" b="1" dirty="0" smtClean="0">
                <a:ln>
                  <a:solidFill>
                    <a:srgbClr val="FFFF00"/>
                  </a:solidFill>
                </a:ln>
                <a:solidFill>
                  <a:srgbClr val="FFFF00"/>
                </a:solidFill>
                <a:latin typeface="Kruti Dev 010" pitchFamily="2" charset="0"/>
                <a:ea typeface="ＭＳ Ｐゴシック" charset="0"/>
                <a:cs typeface="ＭＳ Ｐゴシック" charset="0"/>
              </a:rPr>
              <a:t>,p</a:t>
            </a:r>
            <a:endParaRPr lang="en-US" sz="4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218142"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solidFill>
                  <a:srgbClr val="CECECE"/>
                </a:solidFill>
                <a:latin typeface="Kruti Dev 010" pitchFamily="2" charset="0"/>
                <a:ea typeface="ＭＳ Ｐゴシック" charset="0"/>
                <a:cs typeface="ＭＳ Ｐゴシック" charset="0"/>
              </a:rPr>
              <a:t>,u¼,½</a:t>
            </a:r>
            <a:endParaRPr lang="en-US" sz="24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ts</a:t>
            </a:r>
            <a:endParaRPr lang="en-US" sz="2400" b="1" dirty="0">
              <a:solidFill>
                <a:srgbClr val="CECECE"/>
              </a:solidFill>
              <a:latin typeface="Kruti Dev 010" pitchFamily="2" charset="0"/>
              <a:ea typeface="ＭＳ Ｐゴシック" charset="0"/>
              <a:cs typeface="ＭＳ Ｐゴシック" charset="0"/>
            </a:endParaRP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dsch</a:t>
            </a:r>
            <a:endParaRPr lang="en-US" sz="2400" b="1" dirty="0">
              <a:solidFill>
                <a:srgbClr val="CECECE"/>
              </a:solidFill>
              <a:latin typeface="Kruti Dev 010" pitchFamily="2" charset="0"/>
              <a:ea typeface="ＭＳ Ｐゴシック" charset="0"/>
              <a:cs typeface="ＭＳ Ｐゴシック" charset="0"/>
            </a:endParaRP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2"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4"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a:t>
            </a:r>
            <a:endParaRPr lang="en-US" sz="2400" b="1" dirty="0">
              <a:solidFill>
                <a:srgbClr val="CECECE"/>
              </a:solidFill>
              <a:latin typeface="Kruti Dev 010" pitchFamily="2" charset="0"/>
              <a:ea typeface="ＭＳ Ｐゴシック" charset="0"/>
              <a:cs typeface="ＭＳ Ｐゴシック" charset="0"/>
            </a:endParaRPr>
          </a:p>
        </p:txBody>
      </p:sp>
      <p:sp>
        <p:nvSpPr>
          <p:cNvPr id="218155"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,e,u</a:t>
            </a:r>
            <a:endParaRPr lang="en-US" sz="2400" b="1" dirty="0">
              <a:solidFill>
                <a:srgbClr val="CECECE"/>
              </a:solidFill>
              <a:latin typeface="Kruti Dev 010" pitchFamily="2" charset="0"/>
              <a:ea typeface="ＭＳ Ｐゴシック" charset="0"/>
              <a:cs typeface="ＭＳ Ｐゴシック" charset="0"/>
            </a:endParaRP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5" name="Rectangle 53"/>
          <p:cNvSpPr>
            <a:spLocks noChangeArrowheads="1"/>
          </p:cNvSpPr>
          <p:nvPr/>
        </p:nvSpPr>
        <p:spPr bwMode="auto">
          <a:xfrm>
            <a:off x="3065463"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solidFill>
                  <a:srgbClr val="FFFFFF"/>
                </a:solidFill>
                <a:latin typeface="Kruti Dev 010" pitchFamily="2" charset="0"/>
                <a:ea typeface="ＭＳ Ｐゴシック" charset="0"/>
                <a:cs typeface="ＭＳ Ｐゴシック" charset="0"/>
              </a:rPr>
              <a:t>lh</a:t>
            </a:r>
            <a:endParaRPr lang="en-US" sz="2800" b="1" dirty="0">
              <a:solidFill>
                <a:srgbClr val="FFFFFF"/>
              </a:solidFill>
              <a:latin typeface="Kruti Dev 010" pitchFamily="2" charset="0"/>
              <a:ea typeface="ＭＳ Ｐゴシック" charset="0"/>
              <a:cs typeface="ＭＳ Ｐゴシック" charset="0"/>
            </a:endParaRPr>
          </a:p>
        </p:txBody>
      </p:sp>
      <p:sp>
        <p:nvSpPr>
          <p:cNvPr id="218166" name="Text Box 54"/>
          <p:cNvSpPr txBox="1">
            <a:spLocks noChangeArrowheads="1"/>
          </p:cNvSpPr>
          <p:nvPr/>
        </p:nvSpPr>
        <p:spPr bwMode="auto">
          <a:xfrm>
            <a:off x="6094413" y="2044700"/>
            <a:ext cx="2689225"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600" b="1" dirty="0" smtClean="0">
                <a:solidFill>
                  <a:srgbClr val="EEFF4B"/>
                </a:solidFill>
                <a:latin typeface="Kruti Dev 010" pitchFamily="2" charset="0"/>
                <a:ea typeface="ＭＳ Ｐゴシック" charset="0"/>
                <a:cs typeface="ＭＳ Ｐゴシック" charset="0"/>
              </a:rPr>
              <a:t>cw&lt;s firk] rsjg gkjku esa e`R;q dks izkIr gksrs gSaA</a:t>
            </a:r>
            <a:endParaRPr lang="en-US" sz="3600" b="1" dirty="0">
              <a:solidFill>
                <a:srgbClr val="EEFF4B"/>
              </a:solidFill>
              <a:latin typeface="Kruti Dev 010" pitchFamily="2" charset="0"/>
              <a:ea typeface="ＭＳ Ｐゴシック" charset="0"/>
              <a:cs typeface="ＭＳ Ｐゴシック" charset="0"/>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18183" name="Text Box 71"/>
          <p:cNvSpPr txBox="1">
            <a:spLocks noChangeArrowheads="1"/>
          </p:cNvSpPr>
          <p:nvPr/>
        </p:nvSpPr>
        <p:spPr bwMode="auto">
          <a:xfrm>
            <a:off x="1706563" y="0"/>
            <a:ext cx="2374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1600" b="1" dirty="0" smtClean="0">
                <a:solidFill>
                  <a:srgbClr val="FFFFFF"/>
                </a:solidFill>
                <a:latin typeface="Kruti Dev 010" pitchFamily="2" charset="0"/>
                <a:ea typeface="ＭＳ Ｐゴシック" charset="0"/>
                <a:cs typeface="ＭＳ Ｐゴシック" charset="0"/>
              </a:rPr>
              <a:t> </a:t>
            </a:r>
            <a:r>
              <a:rPr lang="en-US" b="1" dirty="0" smtClean="0">
                <a:solidFill>
                  <a:srgbClr val="FFFFFF"/>
                </a:solidFill>
                <a:latin typeface="Kruti Dev 010" pitchFamily="2" charset="0"/>
                <a:ea typeface="ＭＳ Ｐゴシック" charset="0"/>
                <a:cs typeface="ＭＳ Ｐゴシック" charset="0"/>
              </a:rPr>
              <a:t>mRifRr  १</a:t>
            </a:r>
            <a:r>
              <a:rPr lang="x-none" b="1" dirty="0" smtClean="0">
                <a:solidFill>
                  <a:srgbClr val="FFFFFF"/>
                </a:solidFill>
                <a:latin typeface="Kruti Dev 010" pitchFamily="2" charset="0"/>
                <a:ea typeface="ＭＳ Ｐゴシック" charset="0"/>
                <a:cs typeface="Mangal"/>
              </a:rPr>
              <a:t>१</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३१</a:t>
            </a:r>
            <a:r>
              <a:rPr lang="en-US" b="1" dirty="0" smtClean="0">
                <a:solidFill>
                  <a:srgbClr val="FFFFFF"/>
                </a:solidFill>
                <a:latin typeface="Kruti Dev 010" pitchFamily="2" charset="0"/>
                <a:ea typeface="ＭＳ Ｐゴシック" charset="0"/>
                <a:cs typeface="ＭＳ Ｐゴシック" charset="0"/>
              </a:rPr>
              <a:t>&amp;</a:t>
            </a:r>
            <a:r>
              <a:rPr lang="x-none" b="1" dirty="0" smtClean="0">
                <a:solidFill>
                  <a:srgbClr val="FFFFFF"/>
                </a:solidFill>
                <a:latin typeface="Kruti Dev 010" pitchFamily="2" charset="0"/>
                <a:ea typeface="ＭＳ Ｐゴシック" charset="0"/>
                <a:cs typeface="Mangal"/>
              </a:rPr>
              <a:t>३२</a:t>
            </a:r>
            <a:endParaRPr lang="en-US" b="1" dirty="0">
              <a:solidFill>
                <a:srgbClr val="FFFFFF"/>
              </a:solidFill>
              <a:latin typeface="Kruti Dev 010" pitchFamily="2"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18204" name="Rectangle 9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20</a:t>
            </a:r>
          </a:p>
        </p:txBody>
      </p:sp>
      <p:sp>
        <p:nvSpPr>
          <p:cNvPr id="46145" name="Text Box 95"/>
          <p:cNvSpPr txBox="1">
            <a:spLocks noChangeArrowheads="1"/>
          </p:cNvSpPr>
          <p:nvPr/>
        </p:nvSpPr>
        <p:spPr bwMode="auto">
          <a:xfrm>
            <a:off x="8645525" y="6454775"/>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71" name="Group 70"/>
          <p:cNvGrpSpPr/>
          <p:nvPr/>
        </p:nvGrpSpPr>
        <p:grpSpPr>
          <a:xfrm>
            <a:off x="8004175" y="3432175"/>
            <a:ext cx="965200" cy="1168400"/>
            <a:chOff x="8004175" y="3432175"/>
            <a:chExt cx="965200" cy="1168400"/>
          </a:xfrm>
        </p:grpSpPr>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36" name="Rectangle 80"/>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46137" name="Rectangle 81"/>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grpSp>
      <p:grpSp>
        <p:nvGrpSpPr>
          <p:cNvPr id="2" name="Group 91"/>
          <p:cNvGrpSpPr>
            <a:grpSpLocks/>
          </p:cNvGrpSpPr>
          <p:nvPr/>
        </p:nvGrpSpPr>
        <p:grpSpPr bwMode="auto">
          <a:xfrm>
            <a:off x="1073150" y="1955800"/>
            <a:ext cx="4167188" cy="4343400"/>
            <a:chOff x="676" y="1232"/>
            <a:chExt cx="2625" cy="2736"/>
          </a:xfrm>
        </p:grpSpPr>
        <p:sp>
          <p:nvSpPr>
            <p:cNvPr id="218202" name="Text Box 90"/>
            <p:cNvSpPr txBox="1">
              <a:spLocks noChangeArrowheads="1"/>
            </p:cNvSpPr>
            <p:nvPr/>
          </p:nvSpPr>
          <p:spPr bwMode="auto">
            <a:xfrm>
              <a:off x="676" y="3156"/>
              <a:ext cx="2625" cy="60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en-US" sz="2800" dirty="0" smtClean="0">
                  <a:solidFill>
                    <a:srgbClr val="FFFFFF"/>
                  </a:solidFill>
                  <a:effectLst>
                    <a:glow rad="127000">
                      <a:srgbClr val="1A0004">
                        <a:alpha val="98000"/>
                      </a:srgbClr>
                    </a:glow>
                  </a:effectLst>
                  <a:latin typeface="Kruti Dev 010" pitchFamily="2" charset="0"/>
                </a:rPr>
                <a:t>The </a:t>
              </a:r>
              <a:r>
                <a:rPr lang="en-US" altLang="ja-JP" sz="2800" dirty="0" smtClean="0">
                  <a:solidFill>
                    <a:srgbClr val="FFFFFF"/>
                  </a:solidFill>
                  <a:effectLst>
                    <a:glow rad="127000">
                      <a:srgbClr val="1A0004">
                        <a:alpha val="98000"/>
                      </a:srgbClr>
                    </a:glow>
                  </a:effectLst>
                  <a:latin typeface="Kruti Dev 010" pitchFamily="2" charset="0"/>
                </a:rPr>
                <a:t>"</a:t>
              </a:r>
              <a:r>
                <a:rPr lang="en-US" sz="2800" dirty="0" smtClean="0">
                  <a:solidFill>
                    <a:srgbClr val="FFFFFF"/>
                  </a:solidFill>
                  <a:effectLst>
                    <a:glow rad="127000">
                      <a:srgbClr val="1A0004">
                        <a:alpha val="98000"/>
                      </a:srgbClr>
                    </a:glow>
                  </a:effectLst>
                  <a:latin typeface="Kruti Dev 010" pitchFamily="2" charset="0"/>
                </a:rPr>
                <a:t>Bee-Hive</a:t>
              </a:r>
              <a:r>
                <a:rPr lang="en-US" altLang="ja-JP" sz="2800" dirty="0" smtClean="0">
                  <a:solidFill>
                    <a:srgbClr val="FFFFFF"/>
                  </a:solidFill>
                  <a:effectLst>
                    <a:glow rad="127000">
                      <a:srgbClr val="1A0004">
                        <a:alpha val="98000"/>
                      </a:srgbClr>
                    </a:glow>
                  </a:effectLst>
                  <a:latin typeface="Kruti Dev 010" pitchFamily="2" charset="0"/>
                </a:rPr>
                <a:t>"</a:t>
              </a:r>
              <a:r>
                <a:rPr lang="en-US" sz="2800" dirty="0" smtClean="0">
                  <a:solidFill>
                    <a:srgbClr val="FFFFFF"/>
                  </a:solidFill>
                  <a:effectLst>
                    <a:glow rad="127000">
                      <a:srgbClr val="1A0004">
                        <a:alpha val="98000"/>
                      </a:srgbClr>
                    </a:glow>
                  </a:effectLst>
                  <a:latin typeface="Kruti Dev 010" pitchFamily="2" charset="0"/>
                </a:rPr>
                <a:t> City of Harran (Turkey) Today</a:t>
              </a:r>
            </a:p>
          </p:txBody>
        </p:sp>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sp>
        <p:nvSpPr>
          <p:cNvPr id="72"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7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386173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0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21186" name="Rectangle 2"/>
          <p:cNvSpPr>
            <a:spLocks noChangeArrowheads="1"/>
          </p:cNvSpPr>
          <p:nvPr/>
        </p:nvSpPr>
        <p:spPr bwMode="auto">
          <a:xfrm>
            <a:off x="1712913" y="82073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latin typeface="Kruti Dev 010" pitchFamily="2" charset="0"/>
                <a:ea typeface="ＭＳ Ｐゴシック" charset="0"/>
                <a:cs typeface="ＭＳ Ｐゴシック" charset="0"/>
              </a:rPr>
              <a:t>bZvkj</a:t>
            </a:r>
            <a:endParaRPr lang="en-US" sz="2400" b="1" dirty="0">
              <a:ln>
                <a:solidFill>
                  <a:schemeClr val="tx1"/>
                </a:solidFill>
              </a:ln>
              <a:latin typeface="Kruti Dev 010" pitchFamily="2" charset="0"/>
              <a:ea typeface="ＭＳ Ｐゴシック" charset="0"/>
              <a:cs typeface="ＭＳ Ｐゴシック" charset="0"/>
            </a:endParaRP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chemeClr val="tx1"/>
                  </a:solidFill>
                </a:ln>
                <a:solidFill>
                  <a:srgbClr val="CECECE"/>
                </a:solidFill>
                <a:latin typeface="Kruti Dev 010" pitchFamily="2" charset="0"/>
                <a:ea typeface="ＭＳ Ｐゴシック" charset="0"/>
                <a:cs typeface="ＭＳ Ｐゴシック" charset="0"/>
              </a:rPr>
              <a:t>ihth</a:t>
            </a:r>
            <a:endParaRPr lang="en-US" sz="32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latin typeface="Kruti Dev 010" pitchFamily="2" charset="0"/>
                <a:ea typeface="ＭＳ Ｐゴシック" charset="0"/>
                <a:cs typeface="ＭＳ Ｐゴシック" charset="0"/>
              </a:rPr>
              <a:t>,lth</a:t>
            </a:r>
            <a:endParaRPr lang="en-US" sz="2400" b="1" dirty="0">
              <a:ln>
                <a:solidFill>
                  <a:schemeClr val="tx1"/>
                </a:solidFill>
              </a:ln>
              <a:latin typeface="Kruti Dev 010" pitchFamily="2" charset="0"/>
              <a:ea typeface="ＭＳ Ｐゴシック" charset="0"/>
              <a:cs typeface="ＭＳ Ｐゴシック" charset="0"/>
            </a:endParaRPr>
          </a:p>
        </p:txBody>
      </p:sp>
      <p:sp>
        <p:nvSpPr>
          <p:cNvPr id="221199"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solidFill>
                  <a:srgbClr val="CECECE"/>
                </a:solidFill>
                <a:latin typeface="Kruti Dev 010" pitchFamily="2" charset="0"/>
                <a:ea typeface="ＭＳ Ｐゴシック" charset="0"/>
                <a:cs typeface="ＭＳ Ｐゴシック" charset="0"/>
              </a:rPr>
              <a:t>vkj,l</a:t>
            </a:r>
            <a:endParaRPr lang="en-US" sz="24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00" name="Rectangle 16"/>
          <p:cNvSpPr>
            <a:spLocks noChangeArrowheads="1"/>
          </p:cNvSpPr>
          <p:nvPr/>
        </p:nvSpPr>
        <p:spPr bwMode="auto">
          <a:xfrm>
            <a:off x="2020888" y="992188"/>
            <a:ext cx="1216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smtClean="0">
                <a:ln>
                  <a:solidFill>
                    <a:schemeClr val="tx1"/>
                  </a:solidFill>
                </a:ln>
                <a:solidFill>
                  <a:srgbClr val="CECECE"/>
                </a:solidFill>
                <a:latin typeface="Kruti Dev 010" pitchFamily="2" charset="0"/>
                <a:ea typeface="ＭＳ Ｐゴシック" charset="0"/>
                <a:cs typeface="ＭＳ Ｐゴシック" charset="0"/>
              </a:rPr>
              <a:t>,e,l</a:t>
            </a:r>
            <a:endParaRPr lang="en-US" sz="32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latin typeface="Kruti Dev 010" pitchFamily="2" charset="0"/>
                <a:ea typeface="ＭＳ Ｐゴシック" charset="0"/>
                <a:cs typeface="ＭＳ Ｐゴシック" charset="0"/>
              </a:rPr>
              <a:t>Mh,l</a:t>
            </a:r>
            <a:endParaRPr lang="en-US" sz="2400" b="1" dirty="0">
              <a:ln>
                <a:solidFill>
                  <a:schemeClr val="tx1"/>
                </a:solidFill>
              </a:ln>
              <a:latin typeface="Kruti Dev 010" pitchFamily="2" charset="0"/>
              <a:ea typeface="ＭＳ Ｐゴシック" charset="0"/>
              <a:cs typeface="ＭＳ Ｐゴシック" charset="0"/>
            </a:endParaRP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;w</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10"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1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chemeClr val="tx1"/>
                  </a:solidFill>
                </a:ln>
                <a:solidFill>
                  <a:srgbClr val="CECECE"/>
                </a:solidFill>
                <a:latin typeface="Kruti Dev 010" pitchFamily="2" charset="0"/>
                <a:ea typeface="ＭＳ Ｐゴシック" charset="0"/>
                <a:cs typeface="ＭＳ Ｐゴシック" charset="0"/>
              </a:rPr>
              <a:t>,p</a:t>
            </a:r>
            <a:endParaRPr lang="en-US" sz="24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14" name="Rectangle 30"/>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,u¼,½</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7" name="Rectangle 33"/>
          <p:cNvSpPr>
            <a:spLocks noChangeArrowheads="1"/>
          </p:cNvSpPr>
          <p:nvPr/>
        </p:nvSpPr>
        <p:spPr bwMode="auto">
          <a:xfrm>
            <a:off x="2978150" y="2568575"/>
            <a:ext cx="793486"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5400" b="1" dirty="0" smtClean="0">
                <a:ln>
                  <a:solidFill>
                    <a:srgbClr val="FFFF00"/>
                  </a:solidFill>
                </a:ln>
                <a:solidFill>
                  <a:srgbClr val="FFFF00"/>
                </a:solidFill>
                <a:latin typeface="Kruti Dev 010" pitchFamily="2" charset="0"/>
                <a:ea typeface="ＭＳ Ｐゴシック" charset="0"/>
                <a:cs typeface="ＭＳ Ｐゴシック" charset="0"/>
              </a:rPr>
              <a:t>lh</a:t>
            </a:r>
            <a:endParaRPr lang="en-US" sz="5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ln>
                  <a:solidFill>
                    <a:schemeClr val="tx1"/>
                  </a:solidFill>
                </a:ln>
                <a:latin typeface="Kruti Dev 010" pitchFamily="2" charset="0"/>
                <a:ea typeface="ＭＳ Ｐゴシック" charset="0"/>
                <a:cs typeface="ＭＳ Ｐゴシック" charset="0"/>
              </a:rPr>
              <a:t>ts</a:t>
            </a:r>
            <a:endParaRPr lang="en-US" sz="2400" b="1" dirty="0">
              <a:ln>
                <a:solidFill>
                  <a:schemeClr val="tx1"/>
                </a:solidFill>
              </a:ln>
              <a:latin typeface="Kruti Dev 010" pitchFamily="2" charset="0"/>
              <a:ea typeface="ＭＳ Ｐゴシック" charset="0"/>
              <a:cs typeface="ＭＳ Ｐゴシック" charset="0"/>
            </a:endParaRP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ln>
                  <a:solidFill>
                    <a:schemeClr val="tx1"/>
                  </a:solidFill>
                </a:ln>
                <a:latin typeface="Kruti Dev 010" pitchFamily="2" charset="0"/>
                <a:ea typeface="ＭＳ Ｐゴシック" charset="0"/>
                <a:cs typeface="ＭＳ Ｐゴシック" charset="0"/>
              </a:rPr>
              <a:t>dsch</a:t>
            </a:r>
            <a:endParaRPr lang="en-US" sz="2400" b="1" dirty="0">
              <a:ln>
                <a:solidFill>
                  <a:schemeClr val="tx1"/>
                </a:solidFill>
              </a:ln>
              <a:latin typeface="Kruti Dev 010" pitchFamily="2" charset="0"/>
              <a:ea typeface="ＭＳ Ｐゴシック" charset="0"/>
              <a:cs typeface="ＭＳ Ｐゴシック" charset="0"/>
            </a:endParaRP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4"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,e,l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6"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ln>
                  <a:solidFill>
                    <a:schemeClr val="tx1"/>
                  </a:solidFill>
                </a:ln>
                <a:solidFill>
                  <a:srgbClr val="CECECE"/>
                </a:solidFill>
                <a:latin typeface="Kruti Dev 010" pitchFamily="2" charset="0"/>
                <a:ea typeface="ＭＳ Ｐゴシック" charset="0"/>
                <a:cs typeface="ＭＳ Ｐゴシック" charset="0"/>
              </a:rPr>
              <a:t>bZ</a:t>
            </a:r>
            <a:endParaRPr lang="en-US" sz="24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21227" name="Rectangle 43"/>
          <p:cNvSpPr>
            <a:spLocks noChangeArrowheads="1"/>
          </p:cNvSpPr>
          <p:nvPr/>
        </p:nvSpPr>
        <p:spPr bwMode="auto">
          <a:xfrm>
            <a:off x="3751263" y="3078163"/>
            <a:ext cx="5514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21252" name="Text Box 68"/>
          <p:cNvSpPr txBox="1">
            <a:spLocks noChangeArrowheads="1"/>
          </p:cNvSpPr>
          <p:nvPr/>
        </p:nvSpPr>
        <p:spPr bwMode="auto">
          <a:xfrm>
            <a:off x="1954213" y="0"/>
            <a:ext cx="2160587"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1600" b="1" dirty="0" smtClean="0">
                <a:solidFill>
                  <a:srgbClr val="FFFFFF"/>
                </a:solidFill>
                <a:latin typeface="Kruti Dev 010" pitchFamily="2" charset="0"/>
                <a:ea typeface="ＭＳ Ｐゴシック" charset="0"/>
                <a:cs typeface="ＭＳ Ｐゴシック" charset="0"/>
              </a:rPr>
              <a:t> </a:t>
            </a:r>
            <a:r>
              <a:rPr lang="en-US" sz="2000" b="1" dirty="0" smtClean="0">
                <a:solidFill>
                  <a:srgbClr val="FFFFFF"/>
                </a:solidFill>
                <a:latin typeface="Kruti Dev 010" pitchFamily="2" charset="0"/>
                <a:ea typeface="ＭＳ Ｐゴシック" charset="0"/>
                <a:cs typeface="ＭＳ Ｐゴシック" charset="0"/>
              </a:rPr>
              <a:t>mRifRr  १</a:t>
            </a:r>
            <a:r>
              <a:rPr lang="x-none" sz="2000" b="1" dirty="0" smtClean="0">
                <a:solidFill>
                  <a:srgbClr val="FFFFFF"/>
                </a:solidFill>
                <a:latin typeface="Kruti Dev 010" pitchFamily="2" charset="0"/>
                <a:ea typeface="ＭＳ Ｐゴシック" charset="0"/>
                <a:cs typeface="Mangal"/>
              </a:rPr>
              <a:t>२</a:t>
            </a:r>
            <a:r>
              <a:rPr lang="en-US" sz="2000" b="1" dirty="0" smtClean="0">
                <a:solidFill>
                  <a:srgbClr val="FFFFFF"/>
                </a:solidFill>
                <a:latin typeface="Kruti Dev 010" pitchFamily="2" charset="0"/>
                <a:ea typeface="ＭＳ Ｐゴシック" charset="0"/>
                <a:cs typeface="ＭＳ Ｐゴシック" charset="0"/>
              </a:rPr>
              <a:t>%</a:t>
            </a:r>
            <a:r>
              <a:rPr lang="x-none" sz="2000" b="1" dirty="0" smtClean="0">
                <a:solidFill>
                  <a:srgbClr val="FFFFFF"/>
                </a:solidFill>
                <a:latin typeface="Kruti Dev 010" pitchFamily="2" charset="0"/>
                <a:ea typeface="ＭＳ Ｐゴシック" charset="0"/>
                <a:cs typeface="Mangal"/>
              </a:rPr>
              <a:t>५</a:t>
            </a:r>
            <a:endParaRPr lang="en-US" sz="2000" b="1" dirty="0">
              <a:solidFill>
                <a:srgbClr val="FFFFFF"/>
              </a:solidFill>
              <a:latin typeface="Kruti Dev 010" pitchFamily="2" charset="0"/>
              <a:ea typeface="ＭＳ Ｐゴシック" charset="0"/>
              <a:cs typeface="ＭＳ Ｐゴシック" charset="0"/>
            </a:endParaRP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86" name="Rectangle 76"/>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48187" name="Rectangle 77"/>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21270" name="Rectangle 8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21</a:t>
            </a:r>
          </a:p>
        </p:txBody>
      </p:sp>
      <p:sp>
        <p:nvSpPr>
          <p:cNvPr id="48194" name="Rectangle 88"/>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68"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41513204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051" y="487363"/>
            <a:ext cx="701516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5781" name="Text Box 5"/>
          <p:cNvSpPr txBox="1">
            <a:spLocks noChangeArrowheads="1"/>
          </p:cNvSpPr>
          <p:nvPr/>
        </p:nvSpPr>
        <p:spPr bwMode="auto">
          <a:xfrm>
            <a:off x="1501774" y="938213"/>
            <a:ext cx="7642225" cy="5355312"/>
          </a:xfrm>
          <a:prstGeom prst="rect">
            <a:avLst/>
          </a:prstGeom>
          <a:noFill/>
          <a:ln w="762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chemeClr val="tx1"/>
                  </a:solidFill>
                </a:ln>
                <a:solidFill>
                  <a:schemeClr val="tx1"/>
                </a:solidFill>
                <a:effectLst>
                  <a:glow rad="165100">
                    <a:srgbClr val="1A0004"/>
                  </a:glow>
                </a:effectLst>
                <a:latin typeface="Kruti Dev 010" pitchFamily="2" charset="0"/>
              </a:rPr>
              <a:t>tc vczkge duku ns’k esa izos’k djrk gS</a:t>
            </a:r>
          </a:p>
          <a:p>
            <a:pPr algn="ctr" defTabSz="914400" eaLnBrk="0" fontAlgn="base" hangingPunct="0">
              <a:spcBef>
                <a:spcPct val="50000"/>
              </a:spcBef>
              <a:spcAft>
                <a:spcPct val="0"/>
              </a:spcAft>
              <a:defRPr/>
            </a:pPr>
            <a:r>
              <a:rPr lang="en-US" sz="3600" b="1" dirty="0" smtClean="0">
                <a:ln>
                  <a:solidFill>
                    <a:schemeClr val="tx1"/>
                  </a:solidFill>
                </a:ln>
                <a:solidFill>
                  <a:schemeClr val="tx1"/>
                </a:solidFill>
                <a:effectLst>
                  <a:glow rad="165100">
                    <a:srgbClr val="1A0004"/>
                  </a:glow>
                </a:effectLst>
                <a:latin typeface="Kruti Dev 010" pitchFamily="2" charset="0"/>
              </a:rPr>
              <a:t>og ‰</a:t>
            </a:r>
            <a:r>
              <a:rPr lang="en-US" sz="3600" b="1" dirty="0" smtClean="0">
                <a:ln>
                  <a:solidFill>
                    <a:schemeClr val="tx1"/>
                  </a:solidFill>
                </a:ln>
                <a:solidFill>
                  <a:schemeClr val="tx1"/>
                </a:solidFill>
                <a:effectLst>
                  <a:glow rad="165100">
                    <a:srgbClr val="1A0004"/>
                  </a:glow>
                </a:effectLst>
                <a:latin typeface="Kruti Dev 010"/>
              </a:rPr>
              <a:t>‡</a:t>
            </a:r>
            <a:r>
              <a:rPr lang="en-US" sz="3600" b="1" dirty="0" smtClean="0">
                <a:ln>
                  <a:solidFill>
                    <a:schemeClr val="tx1"/>
                  </a:solidFill>
                </a:ln>
                <a:solidFill>
                  <a:schemeClr val="tx1"/>
                </a:solidFill>
                <a:effectLst>
                  <a:glow rad="165100">
                    <a:srgbClr val="1A0004"/>
                  </a:glow>
                </a:effectLst>
                <a:latin typeface="Kruti Dev 010" pitchFamily="2" charset="0"/>
              </a:rPr>
              <a:t> o"kksZa dk gks pqdk gS ----</a:t>
            </a:r>
          </a:p>
          <a:p>
            <a:pPr algn="ctr" defTabSz="914400" eaLnBrk="0" fontAlgn="base" hangingPunct="0">
              <a:spcBef>
                <a:spcPct val="50000"/>
              </a:spcBef>
              <a:spcAft>
                <a:spcPct val="0"/>
              </a:spcAft>
              <a:defRPr/>
            </a:pPr>
            <a:endParaRPr lang="en-US" sz="3600" b="1" dirty="0" smtClean="0">
              <a:ln>
                <a:solidFill>
                  <a:schemeClr val="tx1"/>
                </a:solidFill>
              </a:ln>
              <a:solidFill>
                <a:schemeClr val="tx1"/>
              </a:solidFill>
              <a:effectLst>
                <a:glow rad="165100">
                  <a:srgbClr val="1A0004"/>
                </a:glow>
              </a:effectLst>
              <a:latin typeface="Kruti Dev 010" pitchFamily="2" charset="0"/>
            </a:endParaRPr>
          </a:p>
          <a:p>
            <a:pPr algn="ctr" defTabSz="914400" eaLnBrk="0" fontAlgn="base" hangingPunct="0">
              <a:spcBef>
                <a:spcPct val="50000"/>
              </a:spcBef>
              <a:spcAft>
                <a:spcPct val="0"/>
              </a:spcAft>
              <a:defRPr/>
            </a:pPr>
            <a:endParaRPr lang="en-US" sz="3600" b="1" dirty="0" smtClean="0">
              <a:ln>
                <a:solidFill>
                  <a:schemeClr val="tx1"/>
                </a:solidFill>
              </a:ln>
              <a:solidFill>
                <a:schemeClr val="tx1"/>
              </a:solidFill>
              <a:effectLst>
                <a:glow rad="165100">
                  <a:srgbClr val="1A0004"/>
                </a:glow>
              </a:effectLst>
              <a:latin typeface="Kruti Dev 010" pitchFamily="2" charset="0"/>
            </a:endParaRPr>
          </a:p>
          <a:p>
            <a:pPr algn="ctr" defTabSz="914400" eaLnBrk="0" fontAlgn="base" hangingPunct="0">
              <a:spcBef>
                <a:spcPct val="50000"/>
              </a:spcBef>
              <a:spcAft>
                <a:spcPct val="0"/>
              </a:spcAft>
              <a:defRPr/>
            </a:pPr>
            <a:r>
              <a:rPr lang="en-US" sz="3600" b="1" dirty="0" smtClean="0">
                <a:ln>
                  <a:solidFill>
                    <a:schemeClr val="tx1"/>
                  </a:solidFill>
                </a:ln>
                <a:solidFill>
                  <a:schemeClr val="tx1"/>
                </a:solidFill>
                <a:effectLst>
                  <a:glow rad="165100">
                    <a:srgbClr val="1A0004"/>
                  </a:glow>
                </a:effectLst>
                <a:latin typeface="Kruti Dev 010" pitchFamily="2" charset="0"/>
              </a:rPr>
              <a:t>mldh iRuh lkjk ˆ</a:t>
            </a:r>
            <a:r>
              <a:rPr lang="en-US" sz="3600" b="1" dirty="0" smtClean="0">
                <a:ln>
                  <a:solidFill>
                    <a:schemeClr val="tx1"/>
                  </a:solidFill>
                </a:ln>
                <a:solidFill>
                  <a:schemeClr val="tx1"/>
                </a:solidFill>
                <a:effectLst>
                  <a:glow rad="165100">
                    <a:srgbClr val="1A0004"/>
                  </a:glow>
                </a:effectLst>
                <a:latin typeface="Kruti Dev 010"/>
              </a:rPr>
              <a:t>‡</a:t>
            </a:r>
            <a:r>
              <a:rPr lang="en-US" sz="3600" b="1" dirty="0" smtClean="0">
                <a:ln>
                  <a:solidFill>
                    <a:schemeClr val="tx1"/>
                  </a:solidFill>
                </a:ln>
                <a:solidFill>
                  <a:schemeClr val="tx1"/>
                </a:solidFill>
                <a:effectLst>
                  <a:glow rad="165100">
                    <a:srgbClr val="1A0004"/>
                  </a:glow>
                </a:effectLst>
                <a:latin typeface="Kruti Dev 010" pitchFamily="2" charset="0"/>
              </a:rPr>
              <a:t> dh gS</a:t>
            </a:r>
          </a:p>
          <a:p>
            <a:pPr algn="ctr" defTabSz="914400" eaLnBrk="0" fontAlgn="base" hangingPunct="0">
              <a:spcBef>
                <a:spcPct val="50000"/>
              </a:spcBef>
              <a:spcAft>
                <a:spcPct val="0"/>
              </a:spcAft>
              <a:defRPr/>
            </a:pPr>
            <a:r>
              <a:rPr lang="en-US" sz="3600" b="1" dirty="0" smtClean="0">
                <a:ln>
                  <a:solidFill>
                    <a:schemeClr val="tx1"/>
                  </a:solidFill>
                </a:ln>
                <a:solidFill>
                  <a:schemeClr val="tx1"/>
                </a:solidFill>
                <a:effectLst>
                  <a:glow rad="165100">
                    <a:srgbClr val="1A0004"/>
                  </a:glow>
                </a:effectLst>
                <a:latin typeface="Kruti Dev 010" pitchFamily="2" charset="0"/>
              </a:rPr>
              <a:t>vkSj fQj Hkh---- mUgsa cPpksa dh izfrKk nh xbZ gS!</a:t>
            </a:r>
          </a:p>
        </p:txBody>
      </p:sp>
      <p:grpSp>
        <p:nvGrpSpPr>
          <p:cNvPr id="26" name="Group 25"/>
          <p:cNvGrpSpPr/>
          <p:nvPr/>
        </p:nvGrpSpPr>
        <p:grpSpPr>
          <a:xfrm>
            <a:off x="8004175" y="3432175"/>
            <a:ext cx="1000125" cy="1231900"/>
            <a:chOff x="8004175" y="3432175"/>
            <a:chExt cx="1000125" cy="1231900"/>
          </a:xfrm>
        </p:grpSpPr>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50189" name="Rectangle 18"/>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50190" name="Rectangle 19"/>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0195" name="Text Box 26"/>
          <p:cNvSpPr txBox="1">
            <a:spLocks noChangeArrowheads="1"/>
          </p:cNvSpPr>
          <p:nvPr/>
        </p:nvSpPr>
        <p:spPr bwMode="auto">
          <a:xfrm>
            <a:off x="8640763" y="6477000"/>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4</a:t>
            </a:r>
          </a:p>
        </p:txBody>
      </p:sp>
      <p:sp>
        <p:nvSpPr>
          <p:cNvPr id="715804" name="Rectangle 28"/>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22</a:t>
            </a:r>
          </a:p>
        </p:txBody>
      </p:sp>
      <p:sp>
        <p:nvSpPr>
          <p:cNvPr id="27" name="Rectangle 26"/>
          <p:cNvSpPr/>
          <p:nvPr/>
        </p:nvSpPr>
        <p:spPr>
          <a:xfrm>
            <a:off x="-14068" y="-703400"/>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0" name="Rectangle 29"/>
          <p:cNvSpPr/>
          <p:nvPr/>
        </p:nvSpPr>
        <p:spPr>
          <a:xfrm>
            <a:off x="179275"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419766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452563" y="469900"/>
            <a:ext cx="6985000" cy="5784850"/>
          </a:xfrm>
          <a:prstGeom prst="rect">
            <a:avLst/>
          </a:prstGeom>
          <a:solidFill>
            <a:schemeClr val="accent2"/>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357020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pitchFamily="2" charset="0"/>
              </a:rPr>
              <a:t>mRifŸk ƒ</a:t>
            </a: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a:rPr>
              <a:t>‡</a:t>
            </a: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pitchFamily="2" charset="0"/>
              </a:rPr>
              <a:t>%</a:t>
            </a: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a:rPr>
              <a:t>ˆ</a:t>
            </a: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pitchFamily="2" charset="0"/>
              </a:rPr>
              <a:t>!</a:t>
            </a:r>
          </a:p>
          <a:p>
            <a:pPr algn="ctr" defTabSz="914400" eaLnBrk="0" fontAlgn="base" hangingPunct="0">
              <a:spcBef>
                <a:spcPct val="50000"/>
              </a:spcBef>
              <a:spcAft>
                <a:spcPct val="0"/>
              </a:spcAft>
              <a:defRPr/>
            </a:pP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pitchFamily="2" charset="0"/>
              </a:rPr>
              <a:t>ijes’oj us vczkge ds</a:t>
            </a:r>
          </a:p>
          <a:p>
            <a:pPr algn="ctr" defTabSz="914400" eaLnBrk="0" fontAlgn="base" hangingPunct="0">
              <a:spcBef>
                <a:spcPct val="50000"/>
              </a:spcBef>
              <a:spcAft>
                <a:spcPct val="0"/>
              </a:spcAft>
              <a:defRPr/>
            </a:pPr>
            <a:r>
              <a:rPr lang="en-US" sz="4000" b="1" i="1" u="sng" dirty="0" smtClean="0">
                <a:solidFill>
                  <a:srgbClr val="FFFF00"/>
                </a:solidFill>
                <a:effectLst>
                  <a:outerShdw blurRad="50800" dist="114300" dir="2700000" algn="tl" rotWithShape="0">
                    <a:srgbClr val="000000"/>
                  </a:outerShdw>
                </a:effectLst>
                <a:latin typeface="Kruti Dev 010" pitchFamily="2" charset="0"/>
              </a:rPr>
              <a:t>f</a:t>
            </a:r>
            <a:r>
              <a:rPr lang="en-US" sz="4000" b="1" i="1" u="sng" dirty="0" smtClean="0">
                <a:ln>
                  <a:solidFill>
                    <a:srgbClr val="FFFF00"/>
                  </a:solidFill>
                </a:ln>
                <a:solidFill>
                  <a:srgbClr val="FFFF00"/>
                </a:solidFill>
                <a:effectLst>
                  <a:outerShdw blurRad="50800" dist="114300" dir="2700000" algn="tl" rotWithShape="0">
                    <a:srgbClr val="000000"/>
                  </a:outerShdw>
                </a:effectLst>
                <a:latin typeface="Kruti Dev 010" pitchFamily="2" charset="0"/>
              </a:rPr>
              <a:t>o’okl</a:t>
            </a:r>
            <a:r>
              <a:rPr lang="en-US" sz="4000" b="1" dirty="0" smtClean="0">
                <a:ln>
                  <a:solidFill>
                    <a:srgbClr val="FFFF00"/>
                  </a:solidFill>
                </a:ln>
                <a:solidFill>
                  <a:srgbClr val="FFFF00"/>
                </a:solidFill>
                <a:effectLst>
                  <a:outerShdw blurRad="50800" dist="114300" dir="2700000" algn="tl" rotWithShape="0">
                    <a:srgbClr val="000000"/>
                  </a:outerShdw>
                </a:effectLst>
                <a:latin typeface="Kruti Dev 010" pitchFamily="2" charset="0"/>
              </a:rPr>
              <a:t> </a:t>
            </a:r>
            <a:r>
              <a:rPr lang="en-US" sz="4000" b="1" i="1" dirty="0" smtClean="0">
                <a:ln>
                  <a:solidFill>
                    <a:schemeClr val="tx1"/>
                  </a:solidFill>
                </a:ln>
                <a:solidFill>
                  <a:schemeClr val="tx1"/>
                </a:solidFill>
                <a:effectLst>
                  <a:outerShdw blurRad="50800" dist="114300" dir="2700000" algn="tl" rotWithShape="0">
                    <a:srgbClr val="000000"/>
                  </a:outerShdw>
                </a:effectLst>
                <a:latin typeface="Kruti Dev 010" pitchFamily="2" charset="0"/>
              </a:rPr>
              <a:t>dks mldh /kkfeZdrk ekuk</a:t>
            </a:r>
          </a:p>
          <a:p>
            <a:pPr algn="ctr" defTabSz="914400" eaLnBrk="0" fontAlgn="base" hangingPunct="0">
              <a:spcBef>
                <a:spcPct val="50000"/>
              </a:spcBef>
              <a:spcAft>
                <a:spcPct val="0"/>
              </a:spcAft>
              <a:defRPr/>
            </a:pPr>
            <a:r>
              <a:rPr lang="en-US" sz="4400" b="1" dirty="0" smtClean="0">
                <a:ln>
                  <a:solidFill>
                    <a:srgbClr val="00FF00"/>
                  </a:solidFill>
                </a:ln>
                <a:solidFill>
                  <a:srgbClr val="00FF00"/>
                </a:solidFill>
                <a:effectLst>
                  <a:outerShdw blurRad="50800" dist="114300" dir="2700000" algn="tl" rotWithShape="0">
                    <a:srgbClr val="000000"/>
                  </a:outerShdw>
                </a:effectLst>
                <a:latin typeface="Kruti Dev 010" pitchFamily="2" charset="0"/>
              </a:rPr>
              <a:t>cl lk/kkj.k lk fo’okl!</a:t>
            </a: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2229" name="Text Box 26"/>
          <p:cNvSpPr txBox="1">
            <a:spLocks noChangeArrowheads="1"/>
          </p:cNvSpPr>
          <p:nvPr/>
        </p:nvSpPr>
        <p:spPr bwMode="auto">
          <a:xfrm>
            <a:off x="8642350" y="644683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716828" name="Text Box 28"/>
          <p:cNvSpPr txBox="1">
            <a:spLocks noChangeArrowheads="1"/>
          </p:cNvSpPr>
          <p:nvPr/>
        </p:nvSpPr>
        <p:spPr bwMode="auto">
          <a:xfrm>
            <a:off x="1758950" y="0"/>
            <a:ext cx="1809750"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000" b="1" dirty="0" smtClean="0">
                <a:solidFill>
                  <a:srgbClr val="FFFFFF"/>
                </a:solidFill>
                <a:latin typeface="Kruti Dev 010" pitchFamily="2" charset="0"/>
                <a:ea typeface="ＭＳ Ｐゴシック" charset="0"/>
                <a:cs typeface="ＭＳ Ｐゴシック" charset="0"/>
              </a:rPr>
              <a:t>mRifRr  १</a:t>
            </a:r>
            <a:r>
              <a:rPr lang="x-none" sz="2000" b="1" dirty="0" smtClean="0">
                <a:solidFill>
                  <a:srgbClr val="FFFFFF"/>
                </a:solidFill>
                <a:latin typeface="Kruti Dev 010" pitchFamily="2" charset="0"/>
                <a:ea typeface="ＭＳ Ｐゴシック" charset="0"/>
                <a:cs typeface="Mangal"/>
              </a:rPr>
              <a:t>५</a:t>
            </a:r>
            <a:r>
              <a:rPr lang="en-US" sz="2000" b="1" dirty="0" smtClean="0">
                <a:solidFill>
                  <a:srgbClr val="FFFFFF"/>
                </a:solidFill>
                <a:latin typeface="Kruti Dev 010" pitchFamily="2" charset="0"/>
                <a:ea typeface="ＭＳ Ｐゴシック" charset="0"/>
                <a:cs typeface="ＭＳ Ｐゴシック" charset="0"/>
              </a:rPr>
              <a:t>%</a:t>
            </a:r>
            <a:r>
              <a:rPr lang="x-none" sz="2000" b="1" dirty="0" smtClean="0">
                <a:solidFill>
                  <a:srgbClr val="FFFFFF"/>
                </a:solidFill>
                <a:latin typeface="Kruti Dev 010" pitchFamily="2" charset="0"/>
                <a:ea typeface="ＭＳ Ｐゴシック" charset="0"/>
                <a:cs typeface="Mangal"/>
              </a:rPr>
              <a:t>६</a:t>
            </a:r>
            <a:endParaRPr lang="en-US" sz="2000" b="1" dirty="0">
              <a:solidFill>
                <a:srgbClr val="FFFFFF"/>
              </a:solidFill>
              <a:latin typeface="Kruti Dev 010" pitchFamily="2" charset="0"/>
              <a:ea typeface="ＭＳ Ｐゴシック" charset="0"/>
              <a:cs typeface="ＭＳ Ｐゴシック" charset="0"/>
            </a:endParaRPr>
          </a:p>
        </p:txBody>
      </p:sp>
      <p:sp>
        <p:nvSpPr>
          <p:cNvPr id="716829"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1" name="Group 30"/>
          <p:cNvGrpSpPr/>
          <p:nvPr/>
        </p:nvGrpSpPr>
        <p:grpSpPr>
          <a:xfrm>
            <a:off x="8004175" y="3432175"/>
            <a:ext cx="1000125" cy="1231900"/>
            <a:chOff x="8004175" y="3432175"/>
            <a:chExt cx="1000125" cy="1231900"/>
          </a:xfrm>
        </p:grpSpPr>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52241" name="Rectangle 17"/>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52242" name="Rectangle 18"/>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16832" name="Text Box 32"/>
          <p:cNvSpPr txBox="1">
            <a:spLocks noChangeArrowheads="1"/>
          </p:cNvSpPr>
          <p:nvPr/>
        </p:nvSpPr>
        <p:spPr bwMode="auto">
          <a:xfrm>
            <a:off x="1730375" y="544866"/>
            <a:ext cx="6999287" cy="20313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5400" b="1" i="1" baseline="-25000" dirty="0" smtClean="0">
                <a:ln>
                  <a:solidFill>
                    <a:schemeClr val="accent5">
                      <a:lumMod val="50000"/>
                    </a:schemeClr>
                  </a:solidFill>
                </a:ln>
                <a:solidFill>
                  <a:schemeClr val="accent5">
                    <a:lumMod val="50000"/>
                  </a:schemeClr>
                </a:solidFill>
                <a:latin typeface="Kruti Dev 010" pitchFamily="2" charset="0"/>
              </a:rPr>
              <a:t>vczkge ijes’oj ij fo’okl j[krk gS %                                                 </a:t>
            </a:r>
          </a:p>
          <a:p>
            <a:pPr defTabSz="914400" eaLnBrk="0" fontAlgn="base" hangingPunct="0">
              <a:spcBef>
                <a:spcPct val="50000"/>
              </a:spcBef>
              <a:spcAft>
                <a:spcPct val="0"/>
              </a:spcAft>
              <a:defRPr/>
            </a:pPr>
            <a:r>
              <a:rPr lang="en-US" sz="5400" b="1" i="1" baseline="-25000" dirty="0" smtClean="0">
                <a:ln>
                  <a:solidFill>
                    <a:schemeClr val="accent5">
                      <a:lumMod val="50000"/>
                    </a:schemeClr>
                  </a:solidFill>
                </a:ln>
                <a:solidFill>
                  <a:schemeClr val="accent5">
                    <a:lumMod val="50000"/>
                  </a:schemeClr>
                </a:solidFill>
                <a:latin typeface="Kruti Dev 010" pitchFamily="2" charset="0"/>
              </a:rPr>
              <a:t>,d</a:t>
            </a:r>
            <a:r>
              <a:rPr lang="en-US" sz="5400" b="1" i="1" baseline="-25000" dirty="0" smtClean="0">
                <a:solidFill>
                  <a:srgbClr val="114FFB"/>
                </a:solidFill>
                <a:latin typeface="Kruti Dev 010" pitchFamily="2" charset="0"/>
              </a:rPr>
              <a:t> </a:t>
            </a:r>
            <a:r>
              <a:rPr lang="en-US" sz="5400" b="1" i="1" baseline="-25000" dirty="0" smtClean="0">
                <a:ln>
                  <a:solidFill>
                    <a:srgbClr val="00B0F0"/>
                  </a:solidFill>
                </a:ln>
                <a:solidFill>
                  <a:srgbClr val="00B0F0"/>
                </a:solidFill>
                <a:latin typeface="Kruti Dev 010" pitchFamily="2" charset="0"/>
              </a:rPr>
              <a:t>ns’k]</a:t>
            </a:r>
            <a:r>
              <a:rPr lang="en-US" sz="5400" b="1" i="1" baseline="-25000" dirty="0" smtClean="0">
                <a:ln>
                  <a:solidFill>
                    <a:schemeClr val="accent5">
                      <a:lumMod val="50000"/>
                    </a:schemeClr>
                  </a:solidFill>
                </a:ln>
                <a:solidFill>
                  <a:schemeClr val="accent5">
                    <a:lumMod val="50000"/>
                  </a:schemeClr>
                </a:solidFill>
                <a:latin typeface="Kruti Dev 010" pitchFamily="2" charset="0"/>
              </a:rPr>
              <a:t> ,d </a:t>
            </a:r>
            <a:r>
              <a:rPr lang="en-US" sz="5400" b="1" i="1" baseline="-25000" dirty="0" smtClean="0">
                <a:ln>
                  <a:solidFill>
                    <a:srgbClr val="00B0F0"/>
                  </a:solidFill>
                </a:ln>
                <a:solidFill>
                  <a:srgbClr val="00B0F0"/>
                </a:solidFill>
                <a:latin typeface="Kruti Dev 010" pitchFamily="2" charset="0"/>
              </a:rPr>
              <a:t>oa’k]  </a:t>
            </a:r>
            <a:r>
              <a:rPr lang="en-US" sz="5400" b="1" i="1" baseline="-25000" dirty="0" smtClean="0">
                <a:ln>
                  <a:solidFill>
                    <a:schemeClr val="accent5">
                      <a:lumMod val="50000"/>
                    </a:schemeClr>
                  </a:solidFill>
                </a:ln>
                <a:solidFill>
                  <a:schemeClr val="accent5">
                    <a:lumMod val="50000"/>
                  </a:schemeClr>
                </a:solidFill>
                <a:latin typeface="Kruti Dev 010" pitchFamily="2" charset="0"/>
              </a:rPr>
              <a:t>vkSj ,d</a:t>
            </a:r>
            <a:r>
              <a:rPr lang="en-US" sz="5400" b="1" i="1" baseline="-25000" dirty="0" smtClean="0">
                <a:solidFill>
                  <a:srgbClr val="114FFB"/>
                </a:solidFill>
                <a:latin typeface="Kruti Dev 010" pitchFamily="2" charset="0"/>
              </a:rPr>
              <a:t> </a:t>
            </a:r>
            <a:r>
              <a:rPr lang="en-US" sz="5400" b="1" i="1" baseline="-25000" dirty="0" smtClean="0">
                <a:ln>
                  <a:solidFill>
                    <a:srgbClr val="00B0F0"/>
                  </a:solidFill>
                </a:ln>
                <a:solidFill>
                  <a:srgbClr val="00B0F0"/>
                </a:solidFill>
                <a:latin typeface="Kruti Dev 010" pitchFamily="2" charset="0"/>
              </a:rPr>
              <a:t>vk’kh"k!</a:t>
            </a:r>
            <a:r>
              <a:rPr lang="en-US" sz="5400" b="1" i="1" baseline="-25000" dirty="0" smtClean="0">
                <a:ln>
                  <a:solidFill>
                    <a:schemeClr val="accent5">
                      <a:lumMod val="50000"/>
                    </a:schemeClr>
                  </a:solidFill>
                </a:ln>
                <a:solidFill>
                  <a:schemeClr val="accent5">
                    <a:lumMod val="50000"/>
                  </a:schemeClr>
                </a:solidFill>
                <a:latin typeface="Kruti Dev 010" pitchFamily="2" charset="0"/>
              </a:rPr>
              <a:t> </a:t>
            </a:r>
            <a:r>
              <a:rPr lang="en-US" sz="5400" b="1" i="1" baseline="-25000" dirty="0" smtClean="0">
                <a:ln>
                  <a:solidFill>
                    <a:srgbClr val="00B0F0"/>
                  </a:solidFill>
                </a:ln>
                <a:solidFill>
                  <a:srgbClr val="00B0F0"/>
                </a:solidFill>
                <a:latin typeface="Kruti Dev 010" pitchFamily="2" charset="0"/>
              </a:rPr>
              <a:t>ds fy;s</a:t>
            </a:r>
          </a:p>
        </p:txBody>
      </p:sp>
      <p:sp>
        <p:nvSpPr>
          <p:cNvPr id="32" name="Rectangle 31"/>
          <p:cNvSpPr/>
          <p:nvPr/>
        </p:nvSpPr>
        <p:spPr>
          <a:xfrm>
            <a:off x="-126612" y="-791703"/>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3" name="Rectangle 32"/>
          <p:cNvSpPr/>
          <p:nvPr/>
        </p:nvSpPr>
        <p:spPr bwMode="auto">
          <a:xfrm>
            <a:off x="0" y="1032365"/>
            <a:ext cx="1695399" cy="233727"/>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29" name="Rectangle 28"/>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387026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6807">
                                            <p:txEl>
                                              <p:pRg st="3" end="3"/>
                                            </p:txEl>
                                          </p:spTgt>
                                        </p:tgtEl>
                                        <p:attrNameLst>
                                          <p:attrName>style.visibility</p:attrName>
                                        </p:attrNameLst>
                                      </p:cBhvr>
                                      <p:to>
                                        <p:strVal val="visible"/>
                                      </p:to>
                                    </p:set>
                                    <p:animEffect transition="in" filter="box(out)">
                                      <p:cBhvr>
                                        <p:cTn id="22" dur="500"/>
                                        <p:tgtEl>
                                          <p:spTgt spid="7168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2473618"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ea typeface="ＭＳ Ｐゴシック" charset="0"/>
                <a:cs typeface="ＭＳ Ｐゴシック" charset="0"/>
              </a:rPr>
              <a:t>mRifRr  १</a:t>
            </a:r>
            <a:r>
              <a:rPr lang="x-none" b="1" dirty="0" smtClean="0">
                <a:solidFill>
                  <a:srgbClr val="FFFFFF"/>
                </a:solidFill>
                <a:latin typeface="Kruti Dev 010" pitchFamily="2" charset="0"/>
                <a:ea typeface="ＭＳ Ｐゴシック" charset="0"/>
                <a:cs typeface="Mangal"/>
              </a:rPr>
              <a:t>६</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१</a:t>
            </a:r>
            <a:r>
              <a:rPr lang="en-US" b="1" dirty="0" smtClean="0">
                <a:solidFill>
                  <a:srgbClr val="FFFFFF"/>
                </a:solidFill>
                <a:latin typeface="Kruti Dev 010" pitchFamily="2" charset="0"/>
                <a:ea typeface="ＭＳ Ｐゴシック" charset="0"/>
                <a:cs typeface="ＭＳ Ｐゴシック" charset="0"/>
              </a:rPr>
              <a:t>&amp;</a:t>
            </a:r>
            <a:r>
              <a:rPr lang="x-none" b="1" dirty="0" smtClean="0">
                <a:solidFill>
                  <a:srgbClr val="FFFFFF"/>
                </a:solidFill>
                <a:latin typeface="Kruti Dev 010" pitchFamily="2" charset="0"/>
                <a:ea typeface="ＭＳ Ｐゴシック" charset="0"/>
                <a:cs typeface="Mangal"/>
              </a:rPr>
              <a:t>४</a:t>
            </a:r>
            <a:endParaRPr lang="en-US" b="1" dirty="0">
              <a:solidFill>
                <a:srgbClr val="FFFFFF"/>
              </a:solidFill>
              <a:latin typeface="Kruti Dev 010" pitchFamily="2" charset="0"/>
              <a:ea typeface="ＭＳ Ｐゴシック" charset="0"/>
              <a:cs typeface="ＭＳ Ｐゴシック" charset="0"/>
            </a:endParaRPr>
          </a:p>
        </p:txBody>
      </p:sp>
      <p:sp>
        <p:nvSpPr>
          <p:cNvPr id="54274" name="Text Box 23"/>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54275" name="Text Box 26"/>
          <p:cNvSpPr txBox="1">
            <a:spLocks noChangeArrowheads="1"/>
          </p:cNvSpPr>
          <p:nvPr/>
        </p:nvSpPr>
        <p:spPr bwMode="auto">
          <a:xfrm>
            <a:off x="8642350" y="6450013"/>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717852" name="Rectangle 28"/>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1689099" y="584200"/>
            <a:ext cx="7248525" cy="4924425"/>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ln>
                  <a:solidFill>
                    <a:srgbClr val="00B0F0"/>
                  </a:solidFill>
                </a:ln>
                <a:solidFill>
                  <a:srgbClr val="00B0F0"/>
                </a:solidFill>
                <a:effectLst>
                  <a:outerShdw blurRad="50800" dist="63500" dir="2700000" algn="tl" rotWithShape="0">
                    <a:srgbClr val="000000"/>
                  </a:outerShdw>
                </a:effectLst>
                <a:latin typeface="Kruti Dev 010" pitchFamily="2" charset="0"/>
              </a:rPr>
              <a:t>vczkge ijes’oj ij fo’okl j[krk gS</a:t>
            </a:r>
            <a:r>
              <a:rPr lang="en-US" sz="4000" b="1" dirty="0" smtClean="0">
                <a:solidFill>
                  <a:srgbClr val="68FFF8"/>
                </a:solidFill>
                <a:effectLst>
                  <a:outerShdw blurRad="50800" dist="63500" dir="2700000" algn="tl" rotWithShape="0">
                    <a:srgbClr val="000000"/>
                  </a:outerShdw>
                </a:effectLst>
                <a:latin typeface="Kruti Dev 010" pitchFamily="2" charset="0"/>
              </a:rPr>
              <a:t>!</a:t>
            </a:r>
          </a:p>
          <a:p>
            <a:pPr algn="ctr" defTabSz="914400" eaLnBrk="0" fontAlgn="base" hangingPunct="0">
              <a:spcBef>
                <a:spcPct val="50000"/>
              </a:spcBef>
              <a:spcAft>
                <a:spcPct val="0"/>
              </a:spcAft>
              <a:defRPr/>
            </a:pPr>
            <a:r>
              <a:rPr lang="en-US" sz="4000" b="1" dirty="0" smtClean="0">
                <a:ln>
                  <a:solidFill>
                    <a:schemeClr val="tx1"/>
                  </a:solidFill>
                </a:ln>
                <a:solidFill>
                  <a:schemeClr val="tx1"/>
                </a:solidFill>
                <a:effectLst>
                  <a:outerShdw blurRad="50800" dist="63500" dir="2700000" algn="tl" rotWithShape="0">
                    <a:srgbClr val="000000"/>
                  </a:outerShdw>
                </a:effectLst>
                <a:latin typeface="Kruti Dev 010" pitchFamily="2" charset="0"/>
              </a:rPr>
              <a:t>;|fi % vczkge vkSj lkjk v/khj gks tkrs gSaA</a:t>
            </a:r>
          </a:p>
          <a:p>
            <a:pPr algn="ctr" defTabSz="914400" eaLnBrk="0" fontAlgn="base" hangingPunct="0">
              <a:spcBef>
                <a:spcPct val="50000"/>
              </a:spcBef>
              <a:spcAft>
                <a:spcPct val="0"/>
              </a:spcAft>
              <a:defRPr/>
            </a:pPr>
            <a:endParaRPr lang="en-US" sz="3600" b="1" dirty="0" smtClean="0">
              <a:solidFill>
                <a:srgbClr val="FFFF00"/>
              </a:solidFill>
              <a:effectLst>
                <a:outerShdw blurRad="50800" dist="63500" dir="2700000" algn="tl" rotWithShape="0">
                  <a:srgbClr val="000000"/>
                </a:outerShdw>
              </a:effectLst>
              <a:latin typeface="Kruti Dev 010" pitchFamily="2" charset="0"/>
            </a:endParaRPr>
          </a:p>
          <a:p>
            <a:pPr algn="ctr" defTabSz="914400" eaLnBrk="0" fontAlgn="base" hangingPunct="0">
              <a:spcBef>
                <a:spcPct val="50000"/>
              </a:spcBef>
              <a:spcAft>
                <a:spcPct val="0"/>
              </a:spcAft>
              <a:defRPr/>
            </a:pPr>
            <a:r>
              <a:rPr lang="en-US" altLang="ja-JP" sz="4000" b="1" dirty="0" smtClean="0">
                <a:ln>
                  <a:solidFill>
                    <a:srgbClr val="FFFF00"/>
                  </a:solidFill>
                </a:ln>
                <a:solidFill>
                  <a:srgbClr val="FFFF00"/>
                </a:solidFill>
                <a:effectLst>
                  <a:outerShdw blurRad="50800" dist="63500" dir="2700000" algn="tl" rotWithShape="0">
                    <a:srgbClr val="000000"/>
                  </a:outerShdw>
                </a:effectLst>
                <a:latin typeface="Kruti Dev 010" pitchFamily="2" charset="0"/>
              </a:rPr>
              <a:t>^^vczkge---- gxkj ds ikl tkrk gS!**</a:t>
            </a:r>
          </a:p>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50800" dist="63500" dir="2700000" algn="tl" rotWithShape="0">
                    <a:srgbClr val="000000"/>
                  </a:outerShdw>
                </a:effectLst>
                <a:latin typeface="Kruti Dev 010" pitchFamily="2" charset="0"/>
              </a:rPr>
              <a:t>¼lkjk dh nklh½</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6" name="Group 25"/>
          <p:cNvGrpSpPr/>
          <p:nvPr/>
        </p:nvGrpSpPr>
        <p:grpSpPr>
          <a:xfrm>
            <a:off x="8004175" y="3038475"/>
            <a:ext cx="1000125" cy="1231900"/>
            <a:chOff x="8004175" y="3432175"/>
            <a:chExt cx="1000125" cy="1231900"/>
          </a:xfrm>
        </p:grpSpPr>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,y&amp;,l&amp;ch</a:t>
              </a:r>
              <a:endParaRPr lang="en-US" sz="900" b="1" dirty="0">
                <a:solidFill>
                  <a:srgbClr val="000000"/>
                </a:solidFill>
                <a:latin typeface="Kruti Dev 010" pitchFamily="2" charset="0"/>
                <a:ea typeface="ＭＳ Ｐゴシック" charset="0"/>
                <a:cs typeface="ＭＳ Ｐゴシック" charset="0"/>
              </a:endParaRPr>
            </a:p>
          </p:txBody>
        </p:sp>
        <p:sp>
          <p:nvSpPr>
            <p:cNvPr id="54289" name="Rectangle 17"/>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cqykgV</a:t>
              </a:r>
              <a:endParaRPr lang="en-US" sz="1100" b="1" dirty="0">
                <a:solidFill>
                  <a:srgbClr val="000000"/>
                </a:solidFill>
                <a:latin typeface="Kruti Dev 010" pitchFamily="2" charset="0"/>
                <a:ea typeface="ＭＳ Ｐゴシック" charset="0"/>
                <a:cs typeface="ＭＳ Ｐゴシック" charset="0"/>
              </a:endParaRPr>
            </a:p>
          </p:txBody>
        </p:sp>
        <p:sp>
          <p:nvSpPr>
            <p:cNvPr id="54290" name="Rectangle 18"/>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vczkge</a:t>
              </a:r>
              <a:endParaRPr lang="en-US" sz="1200" b="1" dirty="0">
                <a:solidFill>
                  <a:srgbClr val="000000"/>
                </a:solidFill>
                <a:latin typeface="Kruti Dev 010" pitchFamily="2" charset="0"/>
                <a:ea typeface="ＭＳ Ｐゴシック" charset="0"/>
                <a:cs typeface="ＭＳ Ｐゴシック" charset="0"/>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7" name="Rectangle 26"/>
          <p:cNvSpPr/>
          <p:nvPr/>
        </p:nvSpPr>
        <p:spPr>
          <a:xfrm>
            <a:off x="-107280" y="-679356"/>
            <a:ext cx="990977" cy="2646878"/>
          </a:xfrm>
          <a:prstGeom prst="rect">
            <a:avLst/>
          </a:prstGeom>
        </p:spPr>
        <p:txBody>
          <a:bodyPr wrap="none">
            <a:spAutoFit/>
          </a:bodyPr>
          <a:lstStyle/>
          <a:p>
            <a:pPr lvl="0"/>
            <a:r>
              <a:rPr lang="en-US" sz="166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395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iwLrd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१९</a:t>
            </a:r>
            <a:r>
              <a:rPr lang="en-US" sz="1400" b="1" dirty="0" smtClean="0">
                <a:solidFill>
                  <a:srgbClr val="FFFFFF"/>
                </a:solidFill>
                <a:latin typeface="Kruti Dev 010" pitchFamily="2" charset="0"/>
              </a:rPr>
              <a:t>&amp;</a:t>
            </a:r>
            <a:r>
              <a:rPr lang="x-none" sz="1400" b="1" dirty="0" smtClean="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0" name="Rectangle 29"/>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37950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4" end="4"/>
                                            </p:txEl>
                                          </p:spTgt>
                                        </p:tgtEl>
                                        <p:attrNameLst>
                                          <p:attrName>style.visibility</p:attrName>
                                        </p:attrNameLst>
                                      </p:cBhvr>
                                      <p:to>
                                        <p:strVal val="visible"/>
                                      </p:to>
                                    </p:set>
                                    <p:animEffect transition="in" filter="box(out)">
                                      <p:cBhvr>
                                        <p:cTn id="22" dur="500"/>
                                        <p:tgtEl>
                                          <p:spTgt spid="7178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8854" name="Text Box 6"/>
          <p:cNvSpPr txBox="1">
            <a:spLocks noChangeArrowheads="1"/>
          </p:cNvSpPr>
          <p:nvPr/>
        </p:nvSpPr>
        <p:spPr bwMode="auto">
          <a:xfrm>
            <a:off x="1695399" y="6080"/>
            <a:ext cx="3036002"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b="1" dirty="0" smtClean="0">
                <a:solidFill>
                  <a:srgbClr val="FFFFFF"/>
                </a:solidFill>
                <a:latin typeface="Kruti Dev 010" pitchFamily="2" charset="0"/>
                <a:ea typeface="ＭＳ Ｐゴシック" charset="0"/>
                <a:cs typeface="ＭＳ Ｐゴシック" charset="0"/>
              </a:rPr>
              <a:t>mRifRr  १</a:t>
            </a:r>
            <a:r>
              <a:rPr lang="x-none" b="1" dirty="0" smtClean="0">
                <a:solidFill>
                  <a:srgbClr val="FFFFFF"/>
                </a:solidFill>
                <a:latin typeface="Kruti Dev 010" pitchFamily="2" charset="0"/>
                <a:ea typeface="ＭＳ Ｐゴシック" charset="0"/>
                <a:cs typeface="Mangal"/>
              </a:rPr>
              <a:t>६</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११</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१२</a:t>
            </a:r>
            <a:r>
              <a:rPr lang="en-US" b="1" dirty="0" smtClean="0">
                <a:solidFill>
                  <a:srgbClr val="FFFFFF"/>
                </a:solidFill>
                <a:latin typeface="Kruti Dev 010" pitchFamily="2" charset="0"/>
                <a:ea typeface="ＭＳ Ｐゴシック" charset="0"/>
                <a:cs typeface="ＭＳ Ｐゴシック" charset="0"/>
              </a:rPr>
              <a:t>( </a:t>
            </a:r>
            <a:r>
              <a:rPr lang="x-none" b="1" dirty="0" smtClean="0">
                <a:solidFill>
                  <a:srgbClr val="FFFFFF"/>
                </a:solidFill>
                <a:latin typeface="Kruti Dev 010" pitchFamily="2" charset="0"/>
                <a:ea typeface="ＭＳ Ｐゴシック" charset="0"/>
                <a:cs typeface="Mangal"/>
              </a:rPr>
              <a:t>१७</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२०</a:t>
            </a:r>
            <a:r>
              <a:rPr lang="en-US" b="1" dirty="0" smtClean="0">
                <a:solidFill>
                  <a:srgbClr val="FFFFFF"/>
                </a:solidFill>
                <a:latin typeface="Kruti Dev 010" pitchFamily="2" charset="0"/>
                <a:ea typeface="ＭＳ Ｐゴシック" charset="0"/>
                <a:cs typeface="ＭＳ Ｐゴシック" charset="0"/>
              </a:rPr>
              <a:t>&amp;</a:t>
            </a:r>
            <a:r>
              <a:rPr lang="x-none" b="1" dirty="0" smtClean="0">
                <a:solidFill>
                  <a:srgbClr val="FFFFFF"/>
                </a:solidFill>
                <a:latin typeface="Kruti Dev 010" pitchFamily="2" charset="0"/>
                <a:ea typeface="ＭＳ Ｐゴシック" charset="0"/>
                <a:cs typeface="Mangal"/>
              </a:rPr>
              <a:t>२१</a:t>
            </a:r>
            <a:endParaRPr lang="en-US" b="1" dirty="0">
              <a:solidFill>
                <a:srgbClr val="FFFFFF"/>
              </a:solidFill>
              <a:latin typeface="Kruti Dev 010" pitchFamily="2" charset="0"/>
              <a:ea typeface="ＭＳ Ｐゴシック" charset="0"/>
              <a:cs typeface="ＭＳ Ｐゴシック" charset="0"/>
            </a:endParaRP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50988" y="398265"/>
            <a:ext cx="720566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51062" y="1384310"/>
            <a:ext cx="5902325" cy="447814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smtClean="0">
                <a:ln>
                  <a:solidFill>
                    <a:schemeClr val="tx1"/>
                  </a:solidFill>
                </a:ln>
                <a:latin typeface="Kruti Dev 010" pitchFamily="2" charset="0"/>
                <a:ea typeface="ＭＳ Ｐゴシック" charset="0"/>
                <a:cs typeface="ＭＳ Ｐゴシック" charset="0"/>
              </a:rPr>
              <a:t>le; chrus ij----- vczkge ds ;gka gxkj ls iq= dk tUe gksrk gSA</a:t>
            </a:r>
            <a:endParaRPr lang="en-US" sz="4000" b="1" dirty="0">
              <a:ln>
                <a:solidFill>
                  <a:schemeClr val="tx1"/>
                </a:solidFill>
              </a:ln>
              <a:latin typeface="Kruti Dev 010" pitchFamily="2" charset="0"/>
              <a:ea typeface="ＭＳ Ｐゴシック" charset="0"/>
              <a:cs typeface="ＭＳ Ｐゴシック" charset="0"/>
            </a:endParaRPr>
          </a:p>
          <a:p>
            <a:pPr algn="ctr" defTabSz="914400" eaLnBrk="0" fontAlgn="base" hangingPunct="0">
              <a:spcBef>
                <a:spcPts val="1800"/>
              </a:spcBef>
              <a:spcAft>
                <a:spcPts val="2400"/>
              </a:spcAft>
              <a:defRPr/>
            </a:pPr>
            <a:r>
              <a:rPr lang="en-US" sz="4000" b="1" dirty="0" smtClean="0">
                <a:ln>
                  <a:solidFill>
                    <a:srgbClr val="FFFF00"/>
                  </a:solidFill>
                </a:ln>
                <a:solidFill>
                  <a:srgbClr val="FFFF00"/>
                </a:solidFill>
                <a:latin typeface="Kruti Dev 010" pitchFamily="2" charset="0"/>
                <a:ea typeface="ＭＳ Ｐゴシック" charset="0"/>
                <a:cs typeface="ＭＳ Ｐゴシック" charset="0"/>
              </a:rPr>
              <a:t>mldk uke % b’ekby</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a:p>
            <a:pPr algn="ctr" defTabSz="914400" eaLnBrk="0" fontAlgn="base" hangingPunct="0">
              <a:spcBef>
                <a:spcPct val="50000"/>
              </a:spcBef>
              <a:spcAft>
                <a:spcPct val="0"/>
              </a:spcAft>
              <a:defRPr/>
            </a:pPr>
            <a:r>
              <a:rPr lang="en-US" sz="3600" b="1" dirty="0" smtClean="0">
                <a:ln>
                  <a:solidFill>
                    <a:schemeClr val="tx1"/>
                  </a:solidFill>
                </a:ln>
                <a:latin typeface="Kruti Dev 010" pitchFamily="2" charset="0"/>
                <a:ea typeface="ＭＳ Ｐゴシック" charset="0"/>
                <a:cs typeface="ＭＳ Ｐゴシック" charset="0"/>
              </a:rPr>
              <a:t>¼b’ekby izfrKk fd;k gqvk iq= ugha gS½</a:t>
            </a:r>
            <a:endParaRPr lang="en-US" sz="3600" b="1" dirty="0">
              <a:ln>
                <a:solidFill>
                  <a:schemeClr val="tx1"/>
                </a:solidFill>
              </a:ln>
              <a:latin typeface="Kruti Dev 010" pitchFamily="2" charset="0"/>
              <a:ea typeface="ＭＳ Ｐゴシック" charset="0"/>
              <a:cs typeface="ＭＳ Ｐゴシック" charset="0"/>
            </a:endParaRP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718877"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56337" name="Rectangle 18"/>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718880" name="AutoShape 32"/>
          <p:cNvSpPr>
            <a:spLocks noChangeArrowheads="1"/>
          </p:cNvSpPr>
          <p:nvPr/>
        </p:nvSpPr>
        <p:spPr bwMode="auto">
          <a:xfrm>
            <a:off x="2128838" y="3224347"/>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45" name="Text Box 36"/>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29" name="Rectangle 28"/>
          <p:cNvSpPr/>
          <p:nvPr/>
        </p:nvSpPr>
        <p:spPr>
          <a:xfrm>
            <a:off x="-205434" y="-558813"/>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0" name="Rectangle 2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1" name="Rectangle 30"/>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1618556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9878" name="Text Box 6"/>
          <p:cNvSpPr txBox="1">
            <a:spLocks noChangeArrowheads="1"/>
          </p:cNvSpPr>
          <p:nvPr/>
        </p:nvSpPr>
        <p:spPr bwMode="auto">
          <a:xfrm>
            <a:off x="1798638"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ea typeface="ＭＳ Ｐゴシック" charset="0"/>
                <a:cs typeface="ＭＳ Ｐゴシック" charset="0"/>
              </a:rPr>
              <a:t>mRifRr  १</a:t>
            </a:r>
            <a:r>
              <a:rPr lang="x-none" b="1" dirty="0" smtClean="0">
                <a:solidFill>
                  <a:srgbClr val="FFFFFF"/>
                </a:solidFill>
                <a:latin typeface="Kruti Dev 010" pitchFamily="2" charset="0"/>
                <a:ea typeface="ＭＳ Ｐゴシック" charset="0"/>
                <a:cs typeface="Mangal"/>
              </a:rPr>
              <a:t>७</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१९</a:t>
            </a:r>
            <a:endParaRPr lang="en-US" b="1" dirty="0">
              <a:solidFill>
                <a:srgbClr val="FFFFFF"/>
              </a:solidFill>
              <a:latin typeface="Kruti Dev 010" pitchFamily="2" charset="0"/>
              <a:ea typeface="ＭＳ Ｐゴシック" charset="0"/>
              <a:cs typeface="ＭＳ Ｐゴシック" charset="0"/>
            </a:endParaRP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549401" y="487363"/>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0" name="Text Box 8"/>
          <p:cNvSpPr txBox="1">
            <a:spLocks noChangeArrowheads="1"/>
          </p:cNvSpPr>
          <p:nvPr/>
        </p:nvSpPr>
        <p:spPr bwMode="auto">
          <a:xfrm>
            <a:off x="1757363" y="801858"/>
            <a:ext cx="6673850" cy="5016758"/>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vc rd---- vczkge </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a:rPr>
              <a:t>Š‡ </a:t>
            </a:r>
            <a:r>
              <a:rPr lang="en-US" sz="4000" b="1" dirty="0" err="1"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o"kZ</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dk gks x;k gS mruh gh cw&lt;h ----- </a:t>
            </a:r>
            <a:r>
              <a:rPr lang="en-US" sz="4000" b="1" dirty="0" err="1"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yxHkx</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a:rPr>
              <a:t>‡ </a:t>
            </a:r>
            <a:r>
              <a:rPr lang="en-US" sz="4000" b="1" dirty="0" err="1"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o"kZ</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lkjk dh mez gSA mlds vkSj ƒ</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a:rPr>
              <a:t>‡</a:t>
            </a:r>
            <a:r>
              <a:rPr lang="en-US" sz="4000" b="1" dirty="0" smtClean="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o"kksZa ds mijkar-------</a:t>
            </a:r>
          </a:p>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50800" dist="76200" dir="2700000" algn="tl" rotWithShape="0">
                    <a:srgbClr val="000000">
                      <a:alpha val="98000"/>
                    </a:srgbClr>
                  </a:outerShdw>
                </a:effectLst>
                <a:latin typeface="Kruti Dev 010" pitchFamily="2" charset="0"/>
              </a:rPr>
              <a:t>vczkge dks lkjk ls </a:t>
            </a:r>
          </a:p>
          <a:p>
            <a:pPr algn="ctr" defTabSz="914400" eaLnBrk="0" fontAlgn="base" hangingPunct="0">
              <a:spcAft>
                <a:spcPct val="0"/>
              </a:spcAft>
              <a:defRPr/>
            </a:pPr>
            <a:r>
              <a:rPr lang="en-US" sz="4000" b="1" dirty="0" smtClean="0">
                <a:ln>
                  <a:solidFill>
                    <a:srgbClr val="FFFF00"/>
                  </a:solidFill>
                </a:ln>
                <a:solidFill>
                  <a:srgbClr val="FFFF00"/>
                </a:solidFill>
                <a:effectLst>
                  <a:outerShdw blurRad="50800" dist="76200" dir="2700000" algn="tl" rotWithShape="0">
                    <a:srgbClr val="000000">
                      <a:alpha val="98000"/>
                    </a:srgbClr>
                  </a:outerShdw>
                </a:effectLst>
                <a:latin typeface="Kruti Dev 010" pitchFamily="2" charset="0"/>
              </a:rPr>
              <a:t>,d iq= dh izkfIr gksrh gSA</a:t>
            </a:r>
          </a:p>
          <a:p>
            <a:pPr algn="ctr" defTabSz="914400" eaLnBrk="0" fontAlgn="base" hangingPunct="0">
              <a:spcBef>
                <a:spcPct val="50000"/>
              </a:spcBef>
              <a:spcAft>
                <a:spcPct val="0"/>
              </a:spcAft>
              <a:defRPr/>
            </a:pPr>
            <a:r>
              <a:rPr lang="en-US" sz="4000" b="1" dirty="0" smtClean="0">
                <a:ln>
                  <a:solidFill>
                    <a:srgbClr val="00B0F0"/>
                  </a:solidFill>
                </a:ln>
                <a:solidFill>
                  <a:srgbClr val="00B0F0"/>
                </a:solidFill>
                <a:effectLst>
                  <a:outerShdw blurRad="50800" dist="76200" dir="2700000" algn="tl" rotWithShape="0">
                    <a:srgbClr val="000000">
                      <a:alpha val="98000"/>
                    </a:srgbClr>
                  </a:outerShdw>
                </a:effectLst>
                <a:latin typeface="Kruti Dev 010" pitchFamily="2" charset="0"/>
              </a:rPr>
              <a:t>mldk uke % blgkd gS</a:t>
            </a: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19901"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8" name="Group 27"/>
          <p:cNvGrpSpPr/>
          <p:nvPr/>
        </p:nvGrpSpPr>
        <p:grpSpPr>
          <a:xfrm>
            <a:off x="8004175" y="3432175"/>
            <a:ext cx="1000125" cy="1231900"/>
            <a:chOff x="8004175" y="3432175"/>
            <a:chExt cx="1000125" cy="1231900"/>
          </a:xfrm>
        </p:grpSpPr>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58385" name="Rectangle 18"/>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58386" name="Rectangle 19"/>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4</a:t>
            </a:r>
          </a:p>
        </p:txBody>
      </p:sp>
      <p:sp>
        <p:nvSpPr>
          <p:cNvPr id="29" name="Rectangle 28"/>
          <p:cNvSpPr/>
          <p:nvPr/>
        </p:nvSpPr>
        <p:spPr>
          <a:xfrm>
            <a:off x="-97535" y="-64712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0" name="Rectangle 2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2" name="Rectangle 31"/>
          <p:cNvSpPr/>
          <p:nvPr/>
        </p:nvSpPr>
        <p:spPr>
          <a:xfrm>
            <a:off x="17377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207439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20902" name="Text Box 6"/>
          <p:cNvSpPr txBox="1">
            <a:spLocks noChangeArrowheads="1"/>
          </p:cNvSpPr>
          <p:nvPr/>
        </p:nvSpPr>
        <p:spPr bwMode="auto">
          <a:xfrm>
            <a:off x="1778000" y="0"/>
            <a:ext cx="2603500"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000" b="1" dirty="0" smtClean="0">
                <a:solidFill>
                  <a:srgbClr val="FFFFFF"/>
                </a:solidFill>
                <a:latin typeface="Kruti Dev 010" pitchFamily="2" charset="0"/>
                <a:ea typeface="ＭＳ Ｐゴシック" charset="0"/>
                <a:cs typeface="ＭＳ Ｐゴシック" charset="0"/>
              </a:rPr>
              <a:t>mRifRr  १</a:t>
            </a:r>
            <a:r>
              <a:rPr lang="x-none" sz="2000" b="1" dirty="0" smtClean="0">
                <a:solidFill>
                  <a:srgbClr val="FFFFFF"/>
                </a:solidFill>
                <a:latin typeface="Kruti Dev 010" pitchFamily="2" charset="0"/>
                <a:ea typeface="ＭＳ Ｐゴシック" charset="0"/>
                <a:cs typeface="Mangal"/>
              </a:rPr>
              <a:t>७</a:t>
            </a:r>
            <a:r>
              <a:rPr lang="en-US" sz="2000" b="1" dirty="0" smtClean="0">
                <a:solidFill>
                  <a:srgbClr val="FFFFFF"/>
                </a:solidFill>
                <a:latin typeface="Kruti Dev 010" pitchFamily="2" charset="0"/>
                <a:ea typeface="ＭＳ Ｐゴシック" charset="0"/>
                <a:cs typeface="ＭＳ Ｐゴシック" charset="0"/>
              </a:rPr>
              <a:t>%</a:t>
            </a:r>
            <a:r>
              <a:rPr lang="x-none" sz="2000" b="1" dirty="0" smtClean="0">
                <a:solidFill>
                  <a:srgbClr val="FFFFFF"/>
                </a:solidFill>
                <a:latin typeface="Kruti Dev 010" pitchFamily="2" charset="0"/>
                <a:ea typeface="ＭＳ Ｐゴシック" charset="0"/>
                <a:cs typeface="Mangal"/>
              </a:rPr>
              <a:t>२१</a:t>
            </a:r>
            <a:endParaRPr lang="en-US" sz="2000" b="1" dirty="0" smtClean="0">
              <a:solidFill>
                <a:srgbClr val="FFFFFF"/>
              </a:solidFill>
              <a:latin typeface="Kruti Dev 010" pitchFamily="2" charset="0"/>
              <a:ea typeface="ＭＳ Ｐゴシック" charset="0"/>
              <a:cs typeface="ＭＳ Ｐゴシック" charset="0"/>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0925"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27</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36" name="Rectangle 40"/>
          <p:cNvSpPr>
            <a:spLocks noChangeArrowheads="1"/>
          </p:cNvSpPr>
          <p:nvPr/>
        </p:nvSpPr>
        <p:spPr bwMode="auto">
          <a:xfrm>
            <a:off x="1304926" y="645319"/>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5" name="Text Box 9"/>
          <p:cNvSpPr txBox="1">
            <a:spLocks noChangeArrowheads="1"/>
          </p:cNvSpPr>
          <p:nvPr/>
        </p:nvSpPr>
        <p:spPr bwMode="auto">
          <a:xfrm>
            <a:off x="1654175" y="1065213"/>
            <a:ext cx="6932613" cy="1446550"/>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dirty="0" smtClean="0">
                <a:ln>
                  <a:solidFill>
                    <a:schemeClr val="tx1"/>
                  </a:solidFill>
                </a:ln>
                <a:solidFill>
                  <a:schemeClr val="tx1"/>
                </a:solidFill>
                <a:effectLst>
                  <a:outerShdw blurRad="50800" dist="76200" dir="2700000" algn="tl" rotWithShape="0">
                    <a:srgbClr val="000000"/>
                  </a:outerShdw>
                </a:effectLst>
                <a:latin typeface="Kruti Dev 010" pitchFamily="2" charset="0"/>
              </a:rPr>
              <a:t>blgkd dh izrh{kk dbZ o"kksZa ls Fkh----</a:t>
            </a:r>
          </a:p>
        </p:txBody>
      </p:sp>
      <p:sp>
        <p:nvSpPr>
          <p:cNvPr id="720930" name="Text Box 34"/>
          <p:cNvSpPr txBox="1">
            <a:spLocks noChangeArrowheads="1"/>
          </p:cNvSpPr>
          <p:nvPr/>
        </p:nvSpPr>
        <p:spPr bwMode="auto">
          <a:xfrm>
            <a:off x="1920875" y="2433043"/>
            <a:ext cx="4873820" cy="2554545"/>
          </a:xfrm>
          <a:prstGeom prst="rect">
            <a:avLst/>
          </a:prstGeom>
          <a:noFill/>
          <a:ln w="9525">
            <a:noFill/>
            <a:miter lim="800000"/>
            <a:headEnd/>
            <a:tailEnd/>
          </a:ln>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rPr>
              <a:t>------ mlds }kjk ijes’oj</a:t>
            </a:r>
          </a:p>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rPr>
              <a:t>dh vkf’k"ksa vkxs </a:t>
            </a:r>
          </a:p>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rPr>
              <a:t>c&lt;uh Fkh-------</a:t>
            </a:r>
            <a:endParaRPr lang="en-US" sz="3200" b="1" dirty="0" smtClean="0">
              <a:ln>
                <a:solidFill>
                  <a:srgbClr val="FFFF00"/>
                </a:solidFill>
              </a:ln>
              <a:solidFill>
                <a:srgbClr val="FFFF00"/>
              </a:solidFill>
              <a:effectLst>
                <a:outerShdw blurRad="50800" dist="76200" dir="2700000" algn="tl" rotWithShape="0">
                  <a:srgbClr val="000000"/>
                </a:outerShdw>
              </a:effectLst>
              <a:latin typeface="Kruti Dev 010" pitchFamily="2" charset="0"/>
            </a:endParaRPr>
          </a:p>
        </p:txBody>
      </p:sp>
      <p:grpSp>
        <p:nvGrpSpPr>
          <p:cNvPr id="31" name="Group 30"/>
          <p:cNvGrpSpPr/>
          <p:nvPr/>
        </p:nvGrpSpPr>
        <p:grpSpPr>
          <a:xfrm>
            <a:off x="8004175" y="3432175"/>
            <a:ext cx="1000125" cy="1231900"/>
            <a:chOff x="8004175" y="3432175"/>
            <a:chExt cx="1000125" cy="1231900"/>
          </a:xfrm>
        </p:grpSpPr>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60436" name="Rectangle 19"/>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60437" name="Rectangle 20"/>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20932" name="Text Box 36"/>
          <p:cNvSpPr txBox="1">
            <a:spLocks noChangeArrowheads="1"/>
          </p:cNvSpPr>
          <p:nvPr/>
        </p:nvSpPr>
        <p:spPr bwMode="auto">
          <a:xfrm>
            <a:off x="1875608" y="4987588"/>
            <a:ext cx="6215880" cy="830997"/>
          </a:xfrm>
          <a:prstGeom prst="rect">
            <a:avLst/>
          </a:prstGeom>
          <a:noFill/>
          <a:ln w="9525">
            <a:noFill/>
            <a:miter lim="800000"/>
            <a:headEnd/>
            <a:tailEnd/>
          </a:ln>
          <a:effectLst/>
        </p:spPr>
        <p:txBody>
          <a:bodyPr wrap="square">
            <a:spAutoFit/>
            <a:flatTx/>
          </a:bodyPr>
          <a:lstStyle/>
          <a:p>
            <a:pPr defTabSz="914400" eaLnBrk="0" fontAlgn="base" hangingPunct="0">
              <a:spcBef>
                <a:spcPct val="50000"/>
              </a:spcBef>
              <a:spcAft>
                <a:spcPct val="0"/>
              </a:spcAft>
              <a:defRPr/>
            </a:pPr>
            <a:r>
              <a:rPr lang="en-US" sz="4800" b="1" i="1" dirty="0" smtClean="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4800" b="1" i="1" u="sng" dirty="0" smtClean="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blgkd</a:t>
            </a:r>
            <a:r>
              <a:rPr lang="en-US" sz="4800" b="1" i="1" dirty="0" smtClean="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 ds oa’k }kjk --!</a:t>
            </a:r>
            <a:endParaRPr lang="en-US" sz="4800" b="1" i="1" dirty="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endParaRPr>
          </a:p>
        </p:txBody>
      </p:sp>
      <p:sp>
        <p:nvSpPr>
          <p:cNvPr id="60443" name="Text Box 41"/>
          <p:cNvSpPr txBox="1">
            <a:spLocks noChangeArrowheads="1"/>
          </p:cNvSpPr>
          <p:nvPr/>
        </p:nvSpPr>
        <p:spPr bwMode="auto">
          <a:xfrm>
            <a:off x="8642350" y="64531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32" name="Rectangle 31"/>
          <p:cNvSpPr/>
          <p:nvPr/>
        </p:nvSpPr>
        <p:spPr>
          <a:xfrm>
            <a:off x="-121473" y="-697320"/>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3" name="Rectangle 3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4"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5" name="Rectangle 34"/>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976363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425700" y="1519237"/>
            <a:ext cx="4362450" cy="3611561"/>
            <a:chOff x="1512" y="1389"/>
            <a:chExt cx="2748" cy="2275"/>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4" name="Rectangle 4"/>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8" name="Rectangle 8"/>
            <p:cNvSpPr>
              <a:spLocks noChangeArrowheads="1"/>
            </p:cNvSpPr>
            <p:nvPr/>
          </p:nvSpPr>
          <p:spPr bwMode="auto">
            <a:xfrm>
              <a:off x="1549" y="1389"/>
              <a:ext cx="296" cy="233"/>
            </a:xfrm>
            <a:prstGeom prst="rect">
              <a:avLst/>
            </a:prstGeom>
            <a:noFill/>
            <a:ln w="9525">
              <a:noFill/>
              <a:miter lim="800000"/>
              <a:headEnd/>
              <a:tailEnd/>
            </a:ln>
          </p:spPr>
          <p:txBody>
            <a:bodyPr wrap="none" lIns="0" tIns="0" rIns="0" bIns="0">
              <a:spAutoFit/>
            </a:bodyPr>
            <a:lstStyle/>
            <a:p>
              <a:r>
                <a:rPr lang="en-US" sz="2400" dirty="0" smtClean="0">
                  <a:ln>
                    <a:solidFill>
                      <a:schemeClr val="accent6"/>
                    </a:solidFill>
                  </a:ln>
                  <a:solidFill>
                    <a:schemeClr val="accent2"/>
                  </a:solidFill>
                  <a:latin typeface="Kruti Dev 010" pitchFamily="2" charset="0"/>
                </a:rPr>
                <a:t>l`f"V</a:t>
              </a:r>
              <a:endParaRPr lang="en-US" sz="2400" dirty="0">
                <a:ln>
                  <a:solidFill>
                    <a:schemeClr val="accent6"/>
                  </a:solidFill>
                </a:ln>
                <a:solidFill>
                  <a:schemeClr val="accent2"/>
                </a:solidFill>
                <a:latin typeface="Kruti Dev 010" pitchFamily="2"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2" name="Rectangle 12"/>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6" name="Rectangle 16"/>
            <p:cNvSpPr>
              <a:spLocks noChangeArrowheads="1"/>
            </p:cNvSpPr>
            <p:nvPr/>
          </p:nvSpPr>
          <p:spPr bwMode="auto">
            <a:xfrm>
              <a:off x="1690" y="1547"/>
              <a:ext cx="46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smtClean="0">
                  <a:ln>
                    <a:solidFill>
                      <a:schemeClr val="accent6"/>
                    </a:solidFill>
                  </a:ln>
                  <a:solidFill>
                    <a:srgbClr val="790015"/>
                  </a:solidFill>
                  <a:latin typeface="Kruti Dev 010" pitchFamily="2" charset="0"/>
                  <a:ea typeface="ＭＳ Ｐゴシック" charset="0"/>
                  <a:cs typeface="ＭＳ Ｐゴシック" charset="0"/>
                </a:rPr>
                <a:t>vczkge</a:t>
              </a:r>
              <a:endParaRPr lang="en-US" sz="3200" b="1" i="1" dirty="0">
                <a:ln>
                  <a:solidFill>
                    <a:schemeClr val="accent6"/>
                  </a:solidFill>
                </a:ln>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0" name="Rectangle 20"/>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4" name="Rectangle 24"/>
            <p:cNvSpPr>
              <a:spLocks noChangeArrowheads="1"/>
            </p:cNvSpPr>
            <p:nvPr/>
          </p:nvSpPr>
          <p:spPr bwMode="auto">
            <a:xfrm>
              <a:off x="1795" y="1721"/>
              <a:ext cx="578"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i="1" dirty="0" smtClean="0">
                  <a:ln>
                    <a:solidFill>
                      <a:schemeClr val="accent6"/>
                    </a:solidFill>
                  </a:ln>
                  <a:solidFill>
                    <a:srgbClr val="790015"/>
                  </a:solidFill>
                  <a:latin typeface="Kruti Dev 010" pitchFamily="2" charset="0"/>
                  <a:ea typeface="ＭＳ Ｐゴシック" charset="0"/>
                  <a:cs typeface="ＭＳ Ｐゴシック" charset="0"/>
                </a:rPr>
                <a:t>;qlqQ</a:t>
              </a:r>
              <a:endParaRPr lang="en-US" sz="24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0" name="Rectangle 30"/>
            <p:cNvSpPr>
              <a:spLocks noChangeArrowheads="1"/>
            </p:cNvSpPr>
            <p:nvPr/>
          </p:nvSpPr>
          <p:spPr bwMode="auto">
            <a:xfrm>
              <a:off x="2053" y="1877"/>
              <a:ext cx="27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smtClean="0">
                  <a:ln>
                    <a:solidFill>
                      <a:schemeClr val="accent6"/>
                    </a:solidFill>
                  </a:ln>
                  <a:solidFill>
                    <a:srgbClr val="790015"/>
                  </a:solidFill>
                  <a:latin typeface="Kruti Dev 010" pitchFamily="2" charset="0"/>
                  <a:ea typeface="ＭＳ Ｐゴシック" charset="0"/>
                  <a:cs typeface="ＭＳ Ｐゴシック" charset="0"/>
                </a:rPr>
                <a:t>ewlk</a:t>
              </a:r>
              <a:endParaRPr lang="en-US" sz="24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6" name="Rectangle 36"/>
            <p:cNvSpPr>
              <a:spLocks noChangeArrowheads="1"/>
            </p:cNvSpPr>
            <p:nvPr/>
          </p:nvSpPr>
          <p:spPr bwMode="auto">
            <a:xfrm>
              <a:off x="2100" y="2057"/>
              <a:ext cx="600"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i="1" dirty="0">
                  <a:ln>
                    <a:solidFill>
                      <a:schemeClr val="accent6"/>
                    </a:solidFill>
                  </a:ln>
                  <a:solidFill>
                    <a:srgbClr val="790015"/>
                  </a:solidFill>
                  <a:latin typeface="Kruti Dev 010" pitchFamily="2" charset="0"/>
                  <a:ea typeface="ＭＳ Ｐゴシック" charset="0"/>
                  <a:cs typeface="ＭＳ Ｐゴシック" charset="0"/>
                </a:rPr>
                <a:t>   </a:t>
              </a:r>
              <a:r>
                <a:rPr lang="en-US" sz="2400" b="1" i="1" dirty="0" smtClean="0">
                  <a:ln>
                    <a:solidFill>
                      <a:schemeClr val="accent6"/>
                    </a:solidFill>
                  </a:ln>
                  <a:solidFill>
                    <a:srgbClr val="790015"/>
                  </a:solidFill>
                  <a:latin typeface="Kruti Dev 010" pitchFamily="2" charset="0"/>
                  <a:ea typeface="ＭＳ Ｐゴシック" charset="0"/>
                  <a:cs typeface="ＭＳ Ｐゴシック" charset="0"/>
                </a:rPr>
                <a:t>;gks’kq</a:t>
              </a:r>
              <a:endParaRPr lang="en-US" sz="24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1" name="Rectangle 41"/>
            <p:cNvSpPr>
              <a:spLocks noChangeArrowheads="1"/>
            </p:cNvSpPr>
            <p:nvPr/>
          </p:nvSpPr>
          <p:spPr bwMode="auto">
            <a:xfrm>
              <a:off x="2293" y="2219"/>
              <a:ext cx="774"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i="1" dirty="0" smtClean="0">
                  <a:ln>
                    <a:solidFill>
                      <a:schemeClr val="accent6"/>
                    </a:solidFill>
                  </a:ln>
                  <a:solidFill>
                    <a:srgbClr val="790015"/>
                  </a:solidFill>
                  <a:latin typeface="Kruti Dev 010" pitchFamily="2" charset="0"/>
                  <a:ea typeface="ＭＳ Ｐゴシック" charset="0"/>
                  <a:cs typeface="ＭＳ Ｐゴシック" charset="0"/>
                </a:rPr>
                <a:t>vjktdrk</a:t>
              </a:r>
              <a:endParaRPr lang="en-US" sz="28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6" name="Rectangle 46"/>
            <p:cNvSpPr>
              <a:spLocks noChangeArrowheads="1"/>
            </p:cNvSpPr>
            <p:nvPr/>
          </p:nvSpPr>
          <p:spPr bwMode="auto">
            <a:xfrm>
              <a:off x="2352" y="2416"/>
              <a:ext cx="75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i="1" dirty="0" smtClean="0">
                  <a:ln>
                    <a:solidFill>
                      <a:schemeClr val="accent6"/>
                    </a:solidFill>
                  </a:ln>
                  <a:solidFill>
                    <a:srgbClr val="790015"/>
                  </a:solidFill>
                  <a:latin typeface="Kruti Dev 010" pitchFamily="2" charset="0"/>
                  <a:ea typeface="ＭＳ Ｐゴシック" charset="0"/>
                  <a:cs typeface="ＭＳ Ｐゴシック" charset="0"/>
                </a:rPr>
                <a:t>jktoa’k</a:t>
              </a:r>
              <a:endParaRPr lang="en-US" sz="28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1" name="Rectangle 51"/>
            <p:cNvSpPr>
              <a:spLocks noChangeArrowheads="1"/>
            </p:cNvSpPr>
            <p:nvPr/>
          </p:nvSpPr>
          <p:spPr bwMode="auto">
            <a:xfrm>
              <a:off x="2608" y="2581"/>
              <a:ext cx="42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smtClean="0">
                  <a:ln>
                    <a:solidFill>
                      <a:schemeClr val="accent6"/>
                    </a:solidFill>
                  </a:ln>
                  <a:solidFill>
                    <a:srgbClr val="790015"/>
                  </a:solidFill>
                  <a:latin typeface="Kruti Dev 010" pitchFamily="2" charset="0"/>
                  <a:ea typeface="ＭＳ Ｐゴシック" charset="0"/>
                  <a:cs typeface="ＭＳ Ｐゴシック" charset="0"/>
                </a:rPr>
                <a:t>nklrk</a:t>
              </a:r>
              <a:endParaRPr lang="en-US" sz="24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7" name="Rectangle 57"/>
            <p:cNvSpPr>
              <a:spLocks noChangeArrowheads="1"/>
            </p:cNvSpPr>
            <p:nvPr/>
          </p:nvSpPr>
          <p:spPr bwMode="auto">
            <a:xfrm>
              <a:off x="2681" y="2777"/>
              <a:ext cx="853"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i="1" dirty="0" smtClean="0">
                  <a:ln>
                    <a:solidFill>
                      <a:schemeClr val="accent6"/>
                    </a:solidFill>
                  </a:ln>
                  <a:solidFill>
                    <a:srgbClr val="790015"/>
                  </a:solidFill>
                  <a:latin typeface="Kruti Dev 010" pitchFamily="2" charset="0"/>
                  <a:ea typeface="ＭＳ Ｐゴシック" charset="0"/>
                  <a:cs typeface="ＭＳ Ｐゴシック" charset="0"/>
                </a:rPr>
                <a:t>xqIrdky</a:t>
              </a:r>
              <a:endParaRPr lang="en-US" sz="2800" b="1" i="1" dirty="0">
                <a:ln>
                  <a:solidFill>
                    <a:schemeClr val="accent6"/>
                  </a:solidFill>
                </a:ln>
                <a:solidFill>
                  <a:srgbClr val="790015"/>
                </a:solidFill>
                <a:latin typeface="Kruti Dev 010" pitchFamily="2" charset="0"/>
                <a:ea typeface="ＭＳ Ｐゴシック" charset="0"/>
                <a:cs typeface="ＭＳ Ｐゴシック"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7242" name="Group 63"/>
            <p:cNvGrpSpPr>
              <a:grpSpLocks/>
            </p:cNvGrpSpPr>
            <p:nvPr/>
          </p:nvGrpSpPr>
          <p:grpSpPr bwMode="auto">
            <a:xfrm>
              <a:off x="2971" y="2965"/>
              <a:ext cx="537" cy="427"/>
              <a:chOff x="3059" y="3101"/>
              <a:chExt cx="537" cy="427"/>
            </a:xfrm>
          </p:grpSpPr>
          <p:sp>
            <p:nvSpPr>
              <p:cNvPr id="768064" name="Rectangle 64"/>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dirty="0">
                    <a:solidFill>
                      <a:srgbClr val="114FFB"/>
                    </a:solidFill>
                    <a:latin typeface="Kruti Dev 010" pitchFamily="2" charset="0"/>
                    <a:ea typeface="ＭＳ Ｐゴシック" charset="0"/>
                    <a:cs typeface="ＭＳ Ｐゴシック" charset="0"/>
                  </a:rPr>
                  <a:t>   </a:t>
                </a:r>
                <a:endParaRPr lang="en-US" sz="4000" b="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65" name="Rectangle 65"/>
              <p:cNvSpPr>
                <a:spLocks noChangeArrowheads="1"/>
              </p:cNvSpPr>
              <p:nvPr/>
            </p:nvSpPr>
            <p:spPr bwMode="auto">
              <a:xfrm>
                <a:off x="3059" y="3101"/>
                <a:ext cx="537" cy="427"/>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4400" b="1" i="1" dirty="0" smtClean="0">
                    <a:solidFill>
                      <a:srgbClr val="114FFB"/>
                    </a:solidFill>
                    <a:latin typeface="Kruti Dev 010" pitchFamily="2" charset="0"/>
                    <a:ea typeface="ＭＳ Ｐゴシック" charset="0"/>
                    <a:cs typeface="ＭＳ Ｐゴシック" charset="0"/>
                  </a:rPr>
                  <a:t>;h’kq</a:t>
                </a:r>
                <a:endParaRPr lang="en-US" sz="6000" b="1" i="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68075" name="Rectangle 7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02</a:t>
            </a:r>
          </a:p>
        </p:txBody>
      </p:sp>
      <p:sp>
        <p:nvSpPr>
          <p:cNvPr id="768078" name="Rectangle 78"/>
          <p:cNvSpPr>
            <a:spLocks noChangeArrowheads="1"/>
          </p:cNvSpPr>
          <p:nvPr/>
        </p:nvSpPr>
        <p:spPr bwMode="auto">
          <a:xfrm>
            <a:off x="712788" y="3457376"/>
            <a:ext cx="2903538" cy="285975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6000" b="1" dirty="0" smtClean="0">
                <a:ln>
                  <a:solidFill>
                    <a:schemeClr val="tx1"/>
                  </a:solidFill>
                </a:ln>
                <a:solidFill>
                  <a:srgbClr val="FFFFFF"/>
                </a:solidFill>
                <a:latin typeface="Kruti Dev 010" pitchFamily="2" charset="0"/>
                <a:ea typeface="ＭＳ Ｐゴシック" charset="0"/>
                <a:cs typeface="ＭＳ Ｐゴシック" charset="0"/>
              </a:rPr>
              <a:t>†</a:t>
            </a:r>
            <a:r>
              <a:rPr lang="en-US" sz="4000" b="1" dirty="0" smtClean="0">
                <a:ln>
                  <a:solidFill>
                    <a:schemeClr val="tx1"/>
                  </a:solidFill>
                </a:ln>
                <a:solidFill>
                  <a:srgbClr val="00FF00"/>
                </a:solidFill>
                <a:latin typeface="Kruti Dev 010" pitchFamily="2" charset="0"/>
                <a:ea typeface="ＭＳ Ｐゴシック" charset="0"/>
                <a:cs typeface="ＭＳ Ｐゴシック" charset="0"/>
              </a:rPr>
              <a:t> </a:t>
            </a:r>
            <a:r>
              <a:rPr lang="en-US" sz="6000" b="1" i="1" dirty="0" smtClean="0">
                <a:ln>
                  <a:solidFill>
                    <a:schemeClr val="tx1"/>
                  </a:solidFill>
                </a:ln>
                <a:solidFill>
                  <a:srgbClr val="FFFFFF"/>
                </a:solidFill>
                <a:latin typeface="Kruti Dev 010" pitchFamily="2" charset="0"/>
                <a:ea typeface="ＭＳ Ｐゴシック" charset="0"/>
                <a:cs typeface="ＭＳ Ｐゴシック" charset="0"/>
              </a:rPr>
              <a:t>yksxksa</a:t>
            </a:r>
            <a:endParaRPr lang="en-US" sz="6000" b="1" i="1" dirty="0" smtClean="0">
              <a:ln>
                <a:solidFill>
                  <a:schemeClr val="tx1"/>
                </a:solidFill>
              </a:ln>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6000" dirty="0" smtClean="0">
                <a:ln>
                  <a:solidFill>
                    <a:srgbClr val="FFFF00"/>
                  </a:solidFill>
                </a:ln>
                <a:solidFill>
                  <a:srgbClr val="FFFF00"/>
                </a:solidFill>
                <a:latin typeface="Kruti Dev 010" pitchFamily="2" charset="0"/>
                <a:ea typeface="ＭＳ Ｐゴシック" charset="0"/>
                <a:cs typeface="ＭＳ Ｐゴシック" charset="0"/>
              </a:rPr>
              <a:t>esa </a:t>
            </a:r>
            <a:r>
              <a:rPr lang="en-US" sz="6000" i="1" dirty="0" smtClean="0">
                <a:ln>
                  <a:solidFill>
                    <a:schemeClr val="tx1"/>
                  </a:solidFill>
                </a:ln>
                <a:solidFill>
                  <a:srgbClr val="FFFFFF"/>
                </a:solidFill>
                <a:latin typeface="Kruti Dev 010" pitchFamily="2" charset="0"/>
                <a:ea typeface="ＭＳ Ｐゴシック" charset="0"/>
                <a:cs typeface="ＭＳ Ｐゴシック" charset="0"/>
              </a:rPr>
              <a:t>izFke</a:t>
            </a:r>
            <a:r>
              <a:rPr lang="en-US" sz="6000" dirty="0" smtClean="0">
                <a:solidFill>
                  <a:srgbClr val="FFD34A"/>
                </a:solidFill>
                <a:latin typeface="Kruti Dev 010" pitchFamily="2" charset="0"/>
                <a:ea typeface="ＭＳ Ｐゴシック" charset="0"/>
                <a:cs typeface="ＭＳ Ｐゴシック" charset="0"/>
              </a:rPr>
              <a:t> </a:t>
            </a:r>
          </a:p>
          <a:p>
            <a:pPr algn="ctr"/>
            <a:r>
              <a:rPr lang="en-US" sz="6000" dirty="0" smtClean="0">
                <a:ln>
                  <a:solidFill>
                    <a:srgbClr val="FFFF00"/>
                  </a:solidFill>
                </a:ln>
                <a:solidFill>
                  <a:srgbClr val="FFFF00"/>
                </a:solidFill>
                <a:latin typeface="Kruti Dev 010" pitchFamily="2" charset="0"/>
                <a:ea typeface="ＭＳ Ｐゴシック" charset="0"/>
                <a:cs typeface="ＭＳ Ｐゴシック" charset="0"/>
              </a:rPr>
              <a:t>iq:"k</a:t>
            </a: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79" name="Rectangle 79"/>
          <p:cNvSpPr>
            <a:spLocks noChangeArrowheads="1"/>
          </p:cNvSpPr>
          <p:nvPr/>
        </p:nvSpPr>
        <p:spPr bwMode="auto">
          <a:xfrm>
            <a:off x="5284078" y="1327370"/>
            <a:ext cx="2438400" cy="1443985"/>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defTabSz="914400" eaLnBrk="0" fontAlgn="base" hangingPunct="0">
              <a:spcBef>
                <a:spcPct val="0"/>
              </a:spcBef>
              <a:spcAft>
                <a:spcPct val="0"/>
              </a:spcAft>
              <a:defRPr/>
            </a:pPr>
            <a:r>
              <a:rPr lang="en-US" altLang="ja-JP" sz="2000" b="1" dirty="0" smtClean="0">
                <a:solidFill>
                  <a:srgbClr val="62D6AC"/>
                </a:solidFill>
                <a:latin typeface="Kruti Dev 010" pitchFamily="2" charset="0"/>
                <a:ea typeface="ＭＳ Ｐゴシック" charset="0"/>
                <a:cs typeface="ＭＳ Ｐゴシック" charset="0"/>
              </a:rPr>
              <a:t>^^</a:t>
            </a:r>
            <a:r>
              <a:rPr lang="en-US" sz="2000" b="1" dirty="0" smtClean="0">
                <a:solidFill>
                  <a:srgbClr val="FAFD00"/>
                </a:solidFill>
                <a:latin typeface="Kruti Dev 010" pitchFamily="2" charset="0"/>
                <a:ea typeface="ＭＳ Ｐゴシック" charset="0"/>
                <a:cs typeface="ＭＳ Ｐゴシック" charset="0"/>
              </a:rPr>
              <a:t>, </a:t>
            </a:r>
            <a:r>
              <a:rPr lang="en-US" sz="2000" b="1" dirty="0">
                <a:solidFill>
                  <a:srgbClr val="FAFD00"/>
                </a:solidFill>
                <a:latin typeface="Kruti Dev 010" pitchFamily="2" charset="0"/>
                <a:ea typeface="ＭＳ Ｐゴシック" charset="0"/>
                <a:cs typeface="ＭＳ Ｐゴシック" charset="0"/>
              </a:rPr>
              <a:t/>
            </a:r>
            <a:br>
              <a:rPr lang="en-US" sz="2000" b="1" dirty="0">
                <a:solidFill>
                  <a:srgbClr val="FAFD00"/>
                </a:solidFill>
                <a:latin typeface="Kruti Dev 010" pitchFamily="2" charset="0"/>
                <a:ea typeface="ＭＳ Ｐゴシック" charset="0"/>
                <a:cs typeface="ＭＳ Ｐゴシック" charset="0"/>
              </a:rPr>
            </a:br>
            <a:r>
              <a:rPr lang="en-US" sz="2000" b="1" dirty="0" smtClean="0">
                <a:solidFill>
                  <a:srgbClr val="FAFD00"/>
                </a:solidFill>
                <a:latin typeface="Kruti Dev 010" pitchFamily="2" charset="0"/>
                <a:ea typeface="ＭＳ Ｐゴシック" charset="0"/>
                <a:cs typeface="ＭＳ Ｐゴシック" charset="0"/>
              </a:rPr>
              <a:t> </a:t>
            </a:r>
            <a:r>
              <a:rPr lang="en-US" sz="2400" b="1" dirty="0" smtClean="0">
                <a:solidFill>
                  <a:srgbClr val="FAFD00"/>
                </a:solidFill>
                <a:latin typeface="Kruti Dev 010" pitchFamily="2" charset="0"/>
                <a:ea typeface="ＭＳ Ｐゴシック" charset="0"/>
                <a:cs typeface="ＭＳ Ｐゴシック" charset="0"/>
              </a:rPr>
              <a:t>t</a:t>
            </a:r>
            <a:r>
              <a:rPr lang="en-US" sz="2000" b="1" dirty="0" smtClean="0">
                <a:solidFill>
                  <a:srgbClr val="62D6AC"/>
                </a:solidFill>
                <a:latin typeface="Kruti Dev 010" pitchFamily="2" charset="0"/>
                <a:ea typeface="ＭＳ Ｐゴシック" charset="0"/>
                <a:cs typeface="ＭＳ Ｐゴシック" charset="0"/>
              </a:rPr>
              <a:t>t </a:t>
            </a:r>
            <a:r>
              <a:rPr lang="en-US" sz="2000" b="1" dirty="0">
                <a:solidFill>
                  <a:srgbClr val="62D6AC"/>
                </a:solidFill>
                <a:latin typeface="Kruti Dev 010" pitchFamily="2" charset="0"/>
                <a:ea typeface="ＭＳ Ｐゴシック" charset="0"/>
                <a:cs typeface="ＭＳ Ｐゴシック" charset="0"/>
              </a:rPr>
              <a:t/>
            </a:r>
            <a:br>
              <a:rPr lang="en-US" sz="2000" b="1" dirty="0">
                <a:solidFill>
                  <a:srgbClr val="62D6AC"/>
                </a:solidFill>
                <a:latin typeface="Kruti Dev 010" pitchFamily="2" charset="0"/>
                <a:ea typeface="ＭＳ Ｐゴシック" charset="0"/>
                <a:cs typeface="ＭＳ Ｐゴシック" charset="0"/>
              </a:rPr>
            </a:br>
            <a:r>
              <a:rPr lang="en-US" sz="2000" b="1" dirty="0" smtClean="0">
                <a:solidFill>
                  <a:srgbClr val="62D6AC"/>
                </a:solidFill>
                <a:latin typeface="Kruti Dev 010" pitchFamily="2" charset="0"/>
                <a:ea typeface="ＭＳ Ｐゴシック" charset="0"/>
                <a:cs typeface="ＭＳ Ｐゴシック" charset="0"/>
              </a:rPr>
              <a:t> </a:t>
            </a:r>
            <a:r>
              <a:rPr lang="en-US" sz="2400" b="1" dirty="0" smtClean="0">
                <a:solidFill>
                  <a:srgbClr val="FAFD00"/>
                </a:solidFill>
                <a:latin typeface="Kruti Dev 010" pitchFamily="2" charset="0"/>
                <a:ea typeface="ＭＳ Ｐゴシック" charset="0"/>
                <a:cs typeface="ＭＳ Ｐゴシック" charset="0"/>
              </a:rPr>
              <a:t>e</a:t>
            </a:r>
            <a:r>
              <a:rPr lang="en-US" sz="2000" b="1" dirty="0" smtClean="0">
                <a:solidFill>
                  <a:srgbClr val="62D6AC"/>
                </a:solidFill>
                <a:latin typeface="Kruti Dev 010" pitchFamily="2" charset="0"/>
                <a:ea typeface="ＭＳ Ｐゴシック" charset="0"/>
                <a:cs typeface="ＭＳ Ｐゴシック" charset="0"/>
              </a:rPr>
              <a:t>LV </a:t>
            </a:r>
            <a:r>
              <a:rPr lang="en-US" sz="2000" b="1" dirty="0">
                <a:solidFill>
                  <a:srgbClr val="62D6AC"/>
                </a:solidFill>
                <a:latin typeface="Kruti Dev 010" pitchFamily="2" charset="0"/>
                <a:ea typeface="ＭＳ Ｐゴシック" charset="0"/>
                <a:cs typeface="ＭＳ Ｐゴシック" charset="0"/>
              </a:rPr>
              <a:t>            </a:t>
            </a:r>
            <a:r>
              <a:rPr lang="en-US" sz="2000" b="1" dirty="0" smtClean="0">
                <a:solidFill>
                  <a:srgbClr val="62D6AC"/>
                </a:solidFill>
                <a:latin typeface="Kruti Dev 010" pitchFamily="2" charset="0"/>
                <a:ea typeface="ＭＳ Ｐゴシック" charset="0"/>
                <a:cs typeface="ＭＳ Ｐゴシック" charset="0"/>
              </a:rPr>
              <a:t>t**</a:t>
            </a:r>
            <a:endParaRPr lang="en-US" sz="2000" b="1" dirty="0">
              <a:solidFill>
                <a:srgbClr val="FAFD00"/>
              </a:solidFill>
              <a:latin typeface="Kruti Dev 010" pitchFamily="2" charset="0"/>
              <a:ea typeface="ＭＳ Ｐゴシック" charset="0"/>
              <a:cs typeface="ＭＳ Ｐゴシック"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88" name="Rectangle 88"/>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8" name="Rectangle 77"/>
          <p:cNvSpPr/>
          <p:nvPr/>
        </p:nvSpPr>
        <p:spPr>
          <a:xfrm>
            <a:off x="-85924" y="-822837"/>
            <a:ext cx="4696836" cy="3154710"/>
          </a:xfrm>
          <a:prstGeom prst="rect">
            <a:avLst/>
          </a:prstGeom>
        </p:spPr>
        <p:txBody>
          <a:bodyPr wrap="square">
            <a:spAutoFit/>
          </a:bodyPr>
          <a:lstStyle/>
          <a:p>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79" name="Rectangle 78"/>
          <p:cNvSpPr/>
          <p:nvPr/>
        </p:nvSpPr>
        <p:spPr bwMode="auto">
          <a:xfrm>
            <a:off x="0" y="859228"/>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8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6904668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70" name="Rectangle 7"/>
          <p:cNvSpPr>
            <a:spLocks noChangeArrowheads="1"/>
          </p:cNvSpPr>
          <p:nvPr/>
        </p:nvSpPr>
        <p:spPr bwMode="auto">
          <a:xfrm>
            <a:off x="3084513" y="938213"/>
            <a:ext cx="141705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smtClean="0">
                <a:ln>
                  <a:solidFill>
                    <a:schemeClr val="bg2"/>
                  </a:solidFill>
                </a:ln>
                <a:solidFill>
                  <a:srgbClr val="1A0004"/>
                </a:solidFill>
                <a:latin typeface="Kruti Dev 010" pitchFamily="2" charset="0"/>
                <a:ea typeface="ＭＳ Ｐゴシック" charset="0"/>
                <a:cs typeface="ＭＳ Ｐゴシック" charset="0"/>
              </a:rPr>
              <a:t>vczkge</a:t>
            </a:r>
            <a:endParaRPr lang="en-US" sz="40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31" name="Rectangle 11"/>
          <p:cNvSpPr>
            <a:spLocks noChangeArrowheads="1"/>
          </p:cNvSpPr>
          <p:nvPr/>
        </p:nvSpPr>
        <p:spPr bwMode="auto">
          <a:xfrm>
            <a:off x="4802188" y="809304"/>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solidFill>
                  <a:srgbClr val="FFFF00"/>
                </a:solidFill>
                <a:latin typeface="Kruti Dev 010"/>
                <a:ea typeface="ＭＳ Ｐゴシック" charset="0"/>
                <a:cs typeface="ＭＳ Ｐゴシック" charset="0"/>
              </a:rPr>
              <a:t>„ŒŒŒ </a:t>
            </a:r>
            <a:r>
              <a:rPr lang="en-US" sz="3200" b="1" dirty="0" smtClean="0">
                <a:solidFill>
                  <a:srgbClr val="FFFF00"/>
                </a:solidFill>
                <a:latin typeface="Kruti Dev 010" pitchFamily="2" charset="0"/>
                <a:ea typeface="ＭＳ Ｐゴシック" charset="0"/>
                <a:cs typeface="ＭＳ Ｐゴシック" charset="0"/>
              </a:rPr>
              <a:t>ch-lh-</a:t>
            </a:r>
            <a:endParaRPr lang="en-US" sz="2400" b="1" dirty="0">
              <a:solidFill>
                <a:srgbClr val="FFFF00"/>
              </a:solidFill>
              <a:latin typeface="Kruti Dev 010" pitchFamily="2" charset="0"/>
              <a:ea typeface="ＭＳ Ｐゴシック" charset="0"/>
              <a:cs typeface="ＭＳ Ｐゴシック" charset="0"/>
            </a:endParaRPr>
          </a:p>
        </p:txBody>
      </p:sp>
      <p:sp>
        <p:nvSpPr>
          <p:cNvPr id="62474"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err="1" smtClean="0">
                <a:ln>
                  <a:solidFill>
                    <a:schemeClr val="bg2"/>
                  </a:solidFill>
                </a:ln>
                <a:solidFill>
                  <a:srgbClr val="1A0004"/>
                </a:solidFill>
                <a:latin typeface="Kruti Dev 010" pitchFamily="2" charset="0"/>
                <a:ea typeface="ＭＳ Ｐゴシック" charset="0"/>
                <a:cs typeface="ＭＳ Ｐゴシック" charset="0"/>
              </a:rPr>
              <a:t>cqykgV</a:t>
            </a:r>
            <a:endParaRPr lang="en-US" sz="28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62475"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rgbClr val="1A0004"/>
                </a:solidFill>
                <a:latin typeface="Kruti Dev 010" pitchFamily="2" charset="0"/>
                <a:ea typeface="ＭＳ Ｐゴシック" charset="0"/>
                <a:cs typeface="ＭＳ Ｐゴシック" charset="0"/>
              </a:rPr>
              <a:t>,y&amp;,l&amp;ch</a:t>
            </a:r>
            <a:endParaRPr lang="en-US" sz="28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721934" name="Rectangle 14"/>
          <p:cNvSpPr>
            <a:spLocks noChangeArrowheads="1"/>
          </p:cNvSpPr>
          <p:nvPr/>
        </p:nvSpPr>
        <p:spPr bwMode="auto">
          <a:xfrm>
            <a:off x="3830111" y="2486973"/>
            <a:ext cx="157735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790015"/>
                </a:solidFill>
                <a:latin typeface="Kruti Dev 010" pitchFamily="2" charset="0"/>
                <a:ea typeface="ＭＳ Ｐゴシック" charset="0"/>
                <a:cs typeface="ＭＳ Ｐゴシック" charset="0"/>
              </a:rPr>
              <a:t>vkbZ&amp;vkbZ</a:t>
            </a:r>
            <a:endParaRPr lang="en-US" sz="3200" b="1" dirty="0">
              <a:solidFill>
                <a:srgbClr val="790015"/>
              </a:solidFill>
              <a:latin typeface="Kruti Dev 010" pitchFamily="2" charset="0"/>
              <a:ea typeface="ＭＳ Ｐゴシック" charset="0"/>
              <a:cs typeface="ＭＳ Ｐゴシック" charset="0"/>
            </a:endParaRP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374901" cy="1458913"/>
            <a:chOff x="377" y="1498"/>
            <a:chExt cx="1496" cy="919"/>
          </a:xfrm>
        </p:grpSpPr>
        <p:sp>
          <p:nvSpPr>
            <p:cNvPr id="721938" name="Rectangle 18"/>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a:t>
              </a:r>
              <a:r>
                <a:rPr lang="en-US" sz="6000" dirty="0" smtClean="0">
                  <a:solidFill>
                    <a:srgbClr val="FFD34A"/>
                  </a:solidFill>
                  <a:latin typeface="Kruti Dev 010" pitchFamily="2" charset="0"/>
                  <a:ea typeface="ＭＳ Ｐゴシック" charset="0"/>
                  <a:cs typeface="ＭＳ Ｐゴシック" charset="0"/>
                </a:rPr>
                <a:t>s</a:t>
              </a:r>
              <a:endParaRPr lang="en-US" sz="6000" dirty="0">
                <a:solidFill>
                  <a:srgbClr val="FFD34A"/>
                </a:solidFill>
                <a:latin typeface="Kruti Dev 010" pitchFamily="2" charset="0"/>
                <a:ea typeface="ＭＳ Ｐゴシック" charset="0"/>
                <a:cs typeface="ＭＳ Ｐゴシック" charset="0"/>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2484" name="Text Box 31"/>
          <p:cNvSpPr txBox="1">
            <a:spLocks noChangeArrowheads="1"/>
          </p:cNvSpPr>
          <p:nvPr/>
        </p:nvSpPr>
        <p:spPr bwMode="auto">
          <a:xfrm>
            <a:off x="2011674" y="-28136"/>
            <a:ext cx="1871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smtClean="0">
                <a:solidFill>
                  <a:srgbClr val="FFFFFF"/>
                </a:solidFill>
                <a:latin typeface="Kruti Dev 010" pitchFamily="2" charset="0"/>
              </a:rPr>
              <a:t>mRifRr </a:t>
            </a:r>
            <a:r>
              <a:rPr lang="en-US" sz="2000" b="1" dirty="0" smtClean="0">
                <a:solidFill>
                  <a:srgbClr val="FFFFFF"/>
                </a:solidFill>
                <a:latin typeface="Kruti Dev 010" pitchFamily="2" charset="0"/>
                <a:cs typeface="Mangal"/>
              </a:rPr>
              <a:t>१</a:t>
            </a:r>
            <a:r>
              <a:rPr lang="x-none" sz="2000" b="1" dirty="0" smtClean="0">
                <a:solidFill>
                  <a:srgbClr val="FFFFFF"/>
                </a:solidFill>
                <a:latin typeface="Kruti Dev 010" pitchFamily="2" charset="0"/>
                <a:cs typeface="Mangal"/>
              </a:rPr>
              <a:t>७</a:t>
            </a:r>
            <a:endParaRPr lang="en-US" sz="2000" b="1" dirty="0" smtClean="0">
              <a:solidFill>
                <a:srgbClr val="FFFFFF"/>
              </a:solidFill>
              <a:latin typeface="Kruti Dev 010" pitchFamily="2" charset="0"/>
            </a:endParaRPr>
          </a:p>
        </p:txBody>
      </p:sp>
      <p:sp>
        <p:nvSpPr>
          <p:cNvPr id="721952" name="Text Box 32"/>
          <p:cNvSpPr txBox="1">
            <a:spLocks noChangeArrowheads="1"/>
          </p:cNvSpPr>
          <p:nvPr/>
        </p:nvSpPr>
        <p:spPr bwMode="auto">
          <a:xfrm>
            <a:off x="1524000" y="4673600"/>
            <a:ext cx="6223000" cy="10156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6000" b="1" dirty="0" smtClean="0">
                <a:ln>
                  <a:solidFill>
                    <a:srgbClr val="00B0F0"/>
                  </a:solidFill>
                </a:ln>
                <a:solidFill>
                  <a:srgbClr val="00B0F0"/>
                </a:solidFill>
                <a:effectLst>
                  <a:outerShdw blurRad="38100" dist="38100" dir="2700000" algn="tl">
                    <a:srgbClr val="000000"/>
                  </a:outerShdw>
                </a:effectLst>
                <a:latin typeface="Kruti Dev 010" pitchFamily="2" charset="0"/>
              </a:rPr>
              <a:t>b’ekby </a:t>
            </a:r>
            <a:r>
              <a:rPr lang="en-US" sz="4400" dirty="0" smtClean="0">
                <a:ln>
                  <a:solidFill>
                    <a:srgbClr val="00B0F0"/>
                  </a:solidFill>
                </a:ln>
                <a:solidFill>
                  <a:srgbClr val="00B0F0"/>
                </a:solidFill>
                <a:effectLst>
                  <a:outerShdw blurRad="38100" dist="38100" dir="2700000" algn="tl">
                    <a:srgbClr val="000000"/>
                  </a:outerShdw>
                </a:effectLst>
                <a:latin typeface="Kruti Dev 010" pitchFamily="2" charset="0"/>
              </a:rPr>
              <a:t>&amp;</a:t>
            </a:r>
            <a:r>
              <a:rPr lang="en-US" sz="6000" b="1" dirty="0" smtClean="0">
                <a:ln>
                  <a:solidFill>
                    <a:srgbClr val="00B0F0"/>
                  </a:solidFill>
                </a:ln>
                <a:solidFill>
                  <a:srgbClr val="00B0F0"/>
                </a:solidFill>
                <a:effectLst>
                  <a:outerShdw blurRad="38100" dist="38100" dir="2700000" algn="tl">
                    <a:srgbClr val="000000"/>
                  </a:outerShdw>
                </a:effectLst>
                <a:latin typeface="Kruti Dev 010" pitchFamily="2" charset="0"/>
              </a:rPr>
              <a:t> blgkd</a:t>
            </a:r>
          </a:p>
        </p:txBody>
      </p:sp>
      <p:grpSp>
        <p:nvGrpSpPr>
          <p:cNvPr id="58" name="Group 57"/>
          <p:cNvGrpSpPr/>
          <p:nvPr/>
        </p:nvGrpSpPr>
        <p:grpSpPr>
          <a:xfrm>
            <a:off x="8004175" y="3432175"/>
            <a:ext cx="1021218" cy="1231900"/>
            <a:chOff x="8004175" y="3432175"/>
            <a:chExt cx="1021218" cy="1231900"/>
          </a:xfrm>
        </p:grpSpPr>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1A0004"/>
                  </a:solidFill>
                  <a:latin typeface="Kruti Dev 010" pitchFamily="2" charset="0"/>
                  <a:ea typeface="ＭＳ Ｐゴシック" charset="0"/>
                  <a:cs typeface="ＭＳ Ｐゴシック" charset="0"/>
                </a:rPr>
                <a:t>,y&amp;,l&amp;ch</a:t>
              </a:r>
              <a:endParaRPr lang="en-US" sz="1000" b="1" dirty="0">
                <a:solidFill>
                  <a:srgbClr val="1A0004"/>
                </a:solidFill>
                <a:latin typeface="Kruti Dev 010" pitchFamily="2" charset="0"/>
                <a:ea typeface="ＭＳ Ｐゴシック" charset="0"/>
                <a:cs typeface="ＭＳ Ｐゴシック" charset="0"/>
              </a:endParaRPr>
            </a:p>
          </p:txBody>
        </p:sp>
        <p:sp>
          <p:nvSpPr>
            <p:cNvPr id="62494" name="Rectangle 4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1A0004"/>
                  </a:solidFill>
                  <a:latin typeface="Kruti Dev 010" pitchFamily="2" charset="0"/>
                  <a:ea typeface="ＭＳ Ｐゴシック" charset="0"/>
                  <a:cs typeface="ＭＳ Ｐゴシック" charset="0"/>
                </a:rPr>
                <a:t>cqykgV</a:t>
              </a:r>
              <a:endParaRPr lang="en-US" sz="1200" b="1" dirty="0">
                <a:solidFill>
                  <a:srgbClr val="1A0004"/>
                </a:solidFill>
                <a:latin typeface="Kruti Dev 010" pitchFamily="2" charset="0"/>
                <a:ea typeface="ＭＳ Ｐゴシック" charset="0"/>
                <a:cs typeface="ＭＳ Ｐゴシック" charset="0"/>
              </a:endParaRPr>
            </a:p>
          </p:txBody>
        </p:sp>
        <p:sp>
          <p:nvSpPr>
            <p:cNvPr id="62495" name="Rectangle 4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1A0004"/>
                  </a:solidFill>
                  <a:latin typeface="Kruti Dev 010" pitchFamily="2" charset="0"/>
                  <a:ea typeface="ＭＳ Ｐゴシック" charset="0"/>
                  <a:cs typeface="ＭＳ Ｐゴシック" charset="0"/>
                </a:rPr>
                <a:t>vczkge</a:t>
              </a:r>
              <a:endParaRPr lang="en-US" sz="1400" b="1" dirty="0">
                <a:solidFill>
                  <a:srgbClr val="1A0004"/>
                </a:solidFill>
                <a:latin typeface="Kruti Dev 010" pitchFamily="2" charset="0"/>
                <a:ea typeface="ＭＳ Ｐゴシック" charset="0"/>
                <a:cs typeface="ＭＳ Ｐゴシック" charset="0"/>
              </a:endParaRPr>
            </a:p>
          </p:txBody>
        </p:sp>
        <p:sp>
          <p:nvSpPr>
            <p:cNvPr id="62496" name="Rectangle 43"/>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1972" name="Rectangle 5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28</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21986" name="Rectangle 66"/>
          <p:cNvSpPr>
            <a:spLocks noChangeArrowheads="1"/>
          </p:cNvSpPr>
          <p:nvPr/>
        </p:nvSpPr>
        <p:spPr bwMode="auto">
          <a:xfrm>
            <a:off x="6188075" y="1547813"/>
            <a:ext cx="814324"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dirty="0" smtClean="0">
                <a:solidFill>
                  <a:srgbClr val="FFFFFF"/>
                </a:solidFill>
                <a:latin typeface="Kruti Dev 010" pitchFamily="2" charset="0"/>
                <a:ea typeface="ＭＳ Ｐゴシック" charset="0"/>
                <a:cs typeface="ＭＳ Ｐゴシック" charset="0"/>
              </a:rPr>
              <a:t>,lh</a:t>
            </a:r>
            <a:endParaRPr lang="en-US" sz="2000" i="1" dirty="0">
              <a:solidFill>
                <a:srgbClr val="FFFFFF"/>
              </a:solidFill>
              <a:latin typeface="Kruti Dev 010" pitchFamily="2" charset="0"/>
              <a:ea typeface="ＭＳ Ｐゴシック" charset="0"/>
              <a:cs typeface="ＭＳ Ｐゴシック" charset="0"/>
            </a:endParaRPr>
          </a:p>
        </p:txBody>
      </p:sp>
      <p:sp>
        <p:nvSpPr>
          <p:cNvPr id="721987" name="Rectangle 67"/>
          <p:cNvSpPr>
            <a:spLocks noChangeArrowheads="1"/>
          </p:cNvSpPr>
          <p:nvPr/>
        </p:nvSpPr>
        <p:spPr bwMode="auto">
          <a:xfrm>
            <a:off x="5870744"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i="1" dirty="0" smtClean="0">
                <a:ln>
                  <a:solidFill>
                    <a:schemeClr val="tx1"/>
                  </a:solidFill>
                </a:ln>
                <a:latin typeface="Kruti Dev 010" pitchFamily="2" charset="0"/>
                <a:ea typeface="ＭＳ Ｐゴシック" charset="0"/>
                <a:cs typeface="ＭＳ Ｐゴシック" charset="0"/>
              </a:rPr>
              <a:t>mRifŸk ƒ</a:t>
            </a:r>
            <a:r>
              <a:rPr lang="en-US" sz="4400" b="1" i="1" dirty="0" smtClean="0">
                <a:ln>
                  <a:solidFill>
                    <a:schemeClr val="tx1"/>
                  </a:solidFill>
                </a:ln>
                <a:latin typeface="Kruti Dev 010"/>
                <a:ea typeface="ＭＳ Ｐゴシック" charset="0"/>
                <a:cs typeface="ＭＳ Ｐゴシック" charset="0"/>
              </a:rPr>
              <a:t>„</a:t>
            </a:r>
            <a:r>
              <a:rPr lang="en-US" sz="4400" b="1" i="1" dirty="0" smtClean="0">
                <a:ln>
                  <a:solidFill>
                    <a:schemeClr val="tx1"/>
                  </a:solidFill>
                </a:ln>
                <a:latin typeface="Kruti Dev 010" pitchFamily="2" charset="0"/>
                <a:ea typeface="ＭＳ Ｐゴシック" charset="0"/>
                <a:cs typeface="ＭＳ Ｐゴシック" charset="0"/>
              </a:rPr>
              <a:t>%</a:t>
            </a:r>
            <a:r>
              <a:rPr lang="en-US" sz="4400" b="1" i="1" dirty="0" smtClean="0">
                <a:ln>
                  <a:solidFill>
                    <a:schemeClr val="tx1"/>
                  </a:solidFill>
                </a:ln>
                <a:latin typeface="Kruti Dev 010"/>
                <a:ea typeface="ＭＳ Ｐゴシック" charset="0"/>
                <a:cs typeface="ＭＳ Ｐゴシック" charset="0"/>
              </a:rPr>
              <a:t>ƒ</a:t>
            </a:r>
            <a:r>
              <a:rPr lang="en-US" sz="4400" b="1" i="1" dirty="0" smtClean="0">
                <a:ln>
                  <a:solidFill>
                    <a:schemeClr val="tx1"/>
                  </a:solidFill>
                </a:ln>
                <a:latin typeface="Kruti Dev 010" pitchFamily="2" charset="0"/>
                <a:ea typeface="ＭＳ Ｐゴシック" charset="0"/>
                <a:cs typeface="ＭＳ Ｐゴシック" charset="0"/>
              </a:rPr>
              <a:t>&amp;</a:t>
            </a:r>
            <a:r>
              <a:rPr lang="en-US" sz="4400" b="1" i="1" dirty="0" smtClean="0">
                <a:ln>
                  <a:solidFill>
                    <a:schemeClr val="tx1"/>
                  </a:solidFill>
                </a:ln>
                <a:latin typeface="Kruti Dev 010"/>
                <a:ea typeface="ＭＳ Ｐゴシック" charset="0"/>
                <a:cs typeface="ＭＳ Ｐゴシック" charset="0"/>
              </a:rPr>
              <a:t>…</a:t>
            </a:r>
            <a:endParaRPr lang="en-US" sz="3600" b="1" i="1" dirty="0">
              <a:ln>
                <a:solidFill>
                  <a:schemeClr val="tx1"/>
                </a:solidFill>
              </a:ln>
              <a:latin typeface="Kruti Dev 010" pitchFamily="2" charset="0"/>
              <a:ea typeface="ＭＳ Ｐゴシック" charset="0"/>
              <a:cs typeface="ＭＳ Ｐゴシック" charset="0"/>
            </a:endParaRPr>
          </a:p>
        </p:txBody>
      </p:sp>
      <p:sp>
        <p:nvSpPr>
          <p:cNvPr id="59" name="Rectangle 58"/>
          <p:cNvSpPr/>
          <p:nvPr/>
        </p:nvSpPr>
        <p:spPr>
          <a:xfrm>
            <a:off x="0" y="-620110"/>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0" name="Rectangle 5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2" name="Rectangle 61"/>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020020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22" name="Rectangle 11"/>
          <p:cNvSpPr>
            <a:spLocks noChangeArrowheads="1"/>
          </p:cNvSpPr>
          <p:nvPr/>
        </p:nvSpPr>
        <p:spPr bwMode="auto">
          <a:xfrm>
            <a:off x="3703638" y="1597025"/>
            <a:ext cx="106439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tx1"/>
                  </a:solidFill>
                </a:ln>
                <a:latin typeface="Kruti Dev 010" pitchFamily="2" charset="0"/>
                <a:ea typeface="ＭＳ Ｐゴシック" charset="0"/>
                <a:cs typeface="ＭＳ Ｐゴシック" charset="0"/>
              </a:rPr>
              <a:t>cqykgV</a:t>
            </a:r>
            <a:endParaRPr lang="en-US" sz="2800" b="1" dirty="0">
              <a:ln>
                <a:solidFill>
                  <a:schemeClr val="tx1"/>
                </a:solidFill>
              </a:ln>
              <a:latin typeface="Kruti Dev 010" pitchFamily="2" charset="0"/>
              <a:ea typeface="ＭＳ Ｐゴシック" charset="0"/>
              <a:cs typeface="ＭＳ Ｐゴシック" charset="0"/>
            </a:endParaRPr>
          </a:p>
        </p:txBody>
      </p:sp>
      <p:sp>
        <p:nvSpPr>
          <p:cNvPr id="64523" name="Rectangle 12"/>
          <p:cNvSpPr>
            <a:spLocks noChangeArrowheads="1"/>
          </p:cNvSpPr>
          <p:nvPr/>
        </p:nvSpPr>
        <p:spPr bwMode="auto">
          <a:xfrm>
            <a:off x="3890963" y="2054225"/>
            <a:ext cx="16815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tx1"/>
                  </a:solidFill>
                </a:ln>
                <a:latin typeface="Kruti Dev 010" pitchFamily="2" charset="0"/>
                <a:ea typeface="ＭＳ Ｐゴシック" charset="0"/>
                <a:cs typeface="ＭＳ Ｐゴシック" charset="0"/>
              </a:rPr>
              <a:t>,y&amp;,l&amp;ch</a:t>
            </a:r>
            <a:endParaRPr lang="en-US" sz="2800" b="1" dirty="0">
              <a:ln>
                <a:solidFill>
                  <a:schemeClr val="tx1"/>
                </a:solidFill>
              </a:ln>
              <a:latin typeface="Kruti Dev 010" pitchFamily="2" charset="0"/>
              <a:ea typeface="ＭＳ Ｐゴシック" charset="0"/>
              <a:cs typeface="ＭＳ Ｐゴシック" charset="0"/>
            </a:endParaRPr>
          </a:p>
        </p:txBody>
      </p:sp>
      <p:sp>
        <p:nvSpPr>
          <p:cNvPr id="64524" name="Rectangle 13"/>
          <p:cNvSpPr>
            <a:spLocks noChangeArrowheads="1"/>
          </p:cNvSpPr>
          <p:nvPr/>
        </p:nvSpPr>
        <p:spPr bwMode="auto">
          <a:xfrm>
            <a:off x="3947336" y="2524125"/>
            <a:ext cx="122789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smtClean="0">
                <a:ln>
                  <a:solidFill>
                    <a:schemeClr val="tx1"/>
                  </a:solidFill>
                </a:ln>
                <a:latin typeface="Kruti Dev 010" pitchFamily="2" charset="0"/>
                <a:ea typeface="ＭＳ Ｐゴシック" charset="0"/>
                <a:cs typeface="ＭＳ Ｐゴシック" charset="0"/>
              </a:rPr>
              <a:t>vkbZ&amp;vkbZ</a:t>
            </a:r>
            <a:endParaRPr lang="en-US" sz="2400" b="1" dirty="0">
              <a:ln>
                <a:solidFill>
                  <a:schemeClr val="tx1"/>
                </a:solidFill>
              </a:ln>
              <a:latin typeface="Kruti Dev 010" pitchFamily="2" charset="0"/>
              <a:ea typeface="ＭＳ Ｐゴシック" charset="0"/>
              <a:cs typeface="ＭＳ Ｐゴシック" charset="0"/>
            </a:endParaRP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1272783"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3756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solidFill>
                  <a:srgbClr val="51DC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31" name="Rectangle 23"/>
          <p:cNvSpPr>
            <a:spLocks noChangeArrowheads="1"/>
          </p:cNvSpPr>
          <p:nvPr/>
        </p:nvSpPr>
        <p:spPr bwMode="auto">
          <a:xfrm>
            <a:off x="3078163" y="931863"/>
            <a:ext cx="1293623"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tx1"/>
                  </a:solidFill>
                </a:ln>
                <a:latin typeface="Kruti Dev 010" pitchFamily="2" charset="0"/>
                <a:ea typeface="ＭＳ Ｐゴシック" charset="0"/>
                <a:cs typeface="ＭＳ Ｐゴシック" charset="0"/>
              </a:rPr>
              <a:t>vczkge</a:t>
            </a:r>
            <a:endParaRPr lang="en-US" sz="3600" b="1" dirty="0">
              <a:ln>
                <a:solidFill>
                  <a:schemeClr val="tx1"/>
                </a:solidFill>
              </a:ln>
              <a:latin typeface="Kruti Dev 010" pitchFamily="2" charset="0"/>
              <a:ea typeface="ＭＳ Ｐゴシック" charset="0"/>
              <a:cs typeface="ＭＳ Ｐゴシック"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817"/>
              <a:chOff x="571" y="3050"/>
              <a:chExt cx="4853" cy="817"/>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0" name="Rectangle 32"/>
              <p:cNvSpPr>
                <a:spLocks noChangeArrowheads="1"/>
              </p:cNvSpPr>
              <p:nvPr/>
            </p:nvSpPr>
            <p:spPr bwMode="auto">
              <a:xfrm>
                <a:off x="776" y="3093"/>
                <a:ext cx="3493" cy="77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ts val="1200"/>
                  </a:spcAft>
                  <a:defRPr/>
                </a:pPr>
                <a:r>
                  <a:rPr lang="en-US" sz="3200" b="1" dirty="0" smtClean="0">
                    <a:solidFill>
                      <a:srgbClr val="00FFCC"/>
                    </a:solidFill>
                    <a:latin typeface="Kruti Dev 010" pitchFamily="2" charset="0"/>
                    <a:ea typeface="ＭＳ Ｐゴシック" charset="0"/>
                    <a:cs typeface="ＭＳ Ｐゴシック" charset="0"/>
                  </a:rPr>
                  <a:t>blgkd  </a:t>
                </a:r>
                <a:r>
                  <a:rPr lang="en-US" sz="3200" b="1" dirty="0" smtClean="0">
                    <a:solidFill>
                      <a:srgbClr val="FFFFFF"/>
                    </a:solidFill>
                    <a:latin typeface="Kruti Dev 010" pitchFamily="2" charset="0"/>
                    <a:ea typeface="ＭＳ Ｐゴシック" charset="0"/>
                    <a:cs typeface="ＭＳ Ｐゴシック" charset="0"/>
                  </a:rPr>
                  <a:t>ds }kjk</a:t>
                </a:r>
                <a:endParaRPr lang="en-US" sz="3200" b="1" dirty="0" smtClean="0">
                  <a:solidFill>
                    <a:srgbClr val="00FFCC"/>
                  </a:solidFill>
                  <a:latin typeface="Kruti Dev 010" pitchFamily="2" charset="0"/>
                  <a:ea typeface="ＭＳ Ｐゴシック" charset="0"/>
                  <a:cs typeface="ＭＳ Ｐゴシック" charset="0"/>
                </a:endParaRPr>
              </a:p>
              <a:p>
                <a:pPr defTabSz="914400" eaLnBrk="0" fontAlgn="base" hangingPunct="0">
                  <a:spcBef>
                    <a:spcPct val="0"/>
                  </a:spcBef>
                  <a:spcAft>
                    <a:spcPts val="1200"/>
                  </a:spcAft>
                  <a:defRPr/>
                </a:pPr>
                <a:r>
                  <a:rPr lang="en-US" sz="3200" b="1" dirty="0" smtClean="0">
                    <a:solidFill>
                      <a:srgbClr val="FFFF00"/>
                    </a:solidFill>
                    <a:latin typeface="Kruti Dev 010" pitchFamily="2" charset="0"/>
                    <a:ea typeface="ＭＳ Ｐゴシック" charset="0"/>
                    <a:cs typeface="ＭＳ Ｐゴシック" charset="0"/>
                  </a:rPr>
                  <a:t>;gwnh yksx vk;s</a:t>
                </a:r>
                <a:endParaRPr lang="en-US" sz="3200" b="1" dirty="0">
                  <a:solidFill>
                    <a:srgbClr val="FFFFFF"/>
                  </a:solidFill>
                  <a:latin typeface="Kruti Dev 010" pitchFamily="2"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4" name="Group 34"/>
          <p:cNvGrpSpPr>
            <a:grpSpLocks/>
          </p:cNvGrpSpPr>
          <p:nvPr/>
        </p:nvGrpSpPr>
        <p:grpSpPr bwMode="auto">
          <a:xfrm>
            <a:off x="601663" y="4686301"/>
            <a:ext cx="4046537" cy="2100263"/>
            <a:chOff x="411" y="3056"/>
            <a:chExt cx="2549" cy="1323"/>
          </a:xfrm>
        </p:grpSpPr>
        <p:grpSp>
          <p:nvGrpSpPr>
            <p:cNvPr id="64567" name="Group 35"/>
            <p:cNvGrpSpPr>
              <a:grpSpLocks/>
            </p:cNvGrpSpPr>
            <p:nvPr/>
          </p:nvGrpSpPr>
          <p:grpSpPr bwMode="auto">
            <a:xfrm>
              <a:off x="411" y="3194"/>
              <a:ext cx="2517" cy="1185"/>
              <a:chOff x="571" y="3050"/>
              <a:chExt cx="4853" cy="1185"/>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5" name="Rectangle 37"/>
              <p:cNvSpPr>
                <a:spLocks noChangeArrowheads="1"/>
              </p:cNvSpPr>
              <p:nvPr/>
            </p:nvSpPr>
            <p:spPr bwMode="auto">
              <a:xfrm>
                <a:off x="2064" y="3093"/>
                <a:ext cx="3339" cy="1142"/>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ts val="1200"/>
                  </a:spcAft>
                  <a:defRPr/>
                </a:pPr>
                <a:r>
                  <a:rPr lang="en-US" sz="3200" b="1" dirty="0" smtClean="0">
                    <a:solidFill>
                      <a:srgbClr val="00FF00"/>
                    </a:solidFill>
                    <a:latin typeface="Kruti Dev 010" pitchFamily="2" charset="0"/>
                    <a:ea typeface="ＭＳ Ｐゴシック" charset="0"/>
                    <a:cs typeface="ＭＳ Ｐゴシック" charset="0"/>
                  </a:rPr>
                  <a:t>b’ekbZy</a:t>
                </a:r>
                <a:r>
                  <a:rPr lang="en-US" sz="3200" b="1" dirty="0" smtClean="0">
                    <a:solidFill>
                      <a:srgbClr val="FFFFFF"/>
                    </a:solidFill>
                    <a:latin typeface="Kruti Dev 010" pitchFamily="2" charset="0"/>
                    <a:ea typeface="ＭＳ Ｐゴシック" charset="0"/>
                    <a:cs typeface="ＭＳ Ｐゴシック" charset="0"/>
                  </a:rPr>
                  <a:t>  ds }kjk</a:t>
                </a:r>
                <a:endParaRPr lang="en-US" sz="3200" b="1" dirty="0" smtClean="0">
                  <a:solidFill>
                    <a:srgbClr val="00FF00"/>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r>
                  <a:rPr lang="en-US" sz="3200" b="1" dirty="0" smtClean="0">
                    <a:solidFill>
                      <a:srgbClr val="FFFF00"/>
                    </a:solidFill>
                    <a:latin typeface="Kruti Dev 010" pitchFamily="2" charset="0"/>
                    <a:ea typeface="ＭＳ Ｐゴシック" charset="0"/>
                    <a:cs typeface="ＭＳ Ｐゴシック" charset="0"/>
                  </a:rPr>
                  <a:t>vjch yksx vk;s</a:t>
                </a:r>
                <a:endParaRPr lang="en-US" sz="3200" b="1" dirty="0" smtClean="0">
                  <a:solidFill>
                    <a:srgbClr val="FFFFFF"/>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endParaRPr lang="en-US" sz="2800" b="1" dirty="0">
                  <a:solidFill>
                    <a:srgbClr val="FFFFFF"/>
                  </a:solidFill>
                  <a:latin typeface="Kruti Dev 010" pitchFamily="2"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90567" name="Oval 39"/>
          <p:cNvSpPr>
            <a:spLocks noChangeArrowheads="1"/>
          </p:cNvSpPr>
          <p:nvPr/>
        </p:nvSpPr>
        <p:spPr bwMode="auto">
          <a:xfrm>
            <a:off x="4896857" y="4949888"/>
            <a:ext cx="112294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8" name="Oval 40"/>
          <p:cNvSpPr>
            <a:spLocks noChangeArrowheads="1"/>
          </p:cNvSpPr>
          <p:nvPr/>
        </p:nvSpPr>
        <p:spPr bwMode="auto">
          <a:xfrm>
            <a:off x="2194292" y="4949888"/>
            <a:ext cx="1236347" cy="68790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4537" name="Group 41"/>
          <p:cNvGrpSpPr>
            <a:grpSpLocks/>
          </p:cNvGrpSpPr>
          <p:nvPr/>
        </p:nvGrpSpPr>
        <p:grpSpPr bwMode="auto">
          <a:xfrm>
            <a:off x="6121408" y="1514476"/>
            <a:ext cx="2592391" cy="1392238"/>
            <a:chOff x="3888" y="970"/>
            <a:chExt cx="1633" cy="877"/>
          </a:xfrm>
        </p:grpSpPr>
        <p:sp>
          <p:nvSpPr>
            <p:cNvPr id="790570" name="Rectangle 42"/>
            <p:cNvSpPr>
              <a:spLocks noChangeArrowheads="1"/>
            </p:cNvSpPr>
            <p:nvPr/>
          </p:nvSpPr>
          <p:spPr bwMode="auto">
            <a:xfrm>
              <a:off x="3975" y="970"/>
              <a:ext cx="438"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smtClean="0">
                  <a:ln>
                    <a:solidFill>
                      <a:srgbClr val="FFFF00"/>
                    </a:solidFill>
                  </a:ln>
                  <a:solidFill>
                    <a:srgbClr val="FFFF00"/>
                  </a:solidFill>
                  <a:latin typeface="Kruti Dev 010" pitchFamily="2" charset="0"/>
                  <a:ea typeface="ＭＳ Ｐゴシック" charset="0"/>
                  <a:cs typeface="ＭＳ Ｐゴシック" charset="0"/>
                </a:rPr>
                <a:t>,lh</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90571" name="Rectangle 43"/>
            <p:cNvSpPr>
              <a:spLocks noChangeArrowheads="1"/>
            </p:cNvSpPr>
            <p:nvPr/>
          </p:nvSpPr>
          <p:spPr bwMode="auto">
            <a:xfrm>
              <a:off x="3888" y="1440"/>
              <a:ext cx="1633"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mRifŸk ƒ</a:t>
              </a:r>
              <a:r>
                <a:rPr lang="en-US" sz="3600" b="1" i="1" dirty="0" smtClean="0">
                  <a:ln>
                    <a:solidFill>
                      <a:srgbClr val="FFFF00"/>
                    </a:solidFill>
                  </a:ln>
                  <a:solidFill>
                    <a:srgbClr val="FFFF00"/>
                  </a:solidFill>
                  <a:latin typeface="Kruti Dev 010"/>
                  <a:ea typeface="ＭＳ Ｐゴシック" charset="0"/>
                  <a:cs typeface="ＭＳ Ｐゴシック" charset="0"/>
                </a:rPr>
                <a:t>„</a:t>
              </a: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3600" b="1" i="1" dirty="0" smtClean="0">
                  <a:ln>
                    <a:solidFill>
                      <a:srgbClr val="FFFF00"/>
                    </a:solidFill>
                  </a:ln>
                  <a:solidFill>
                    <a:srgbClr val="FFFF00"/>
                  </a:solidFill>
                  <a:latin typeface="Kruti Dev 010"/>
                  <a:ea typeface="ＭＳ Ｐゴシック" charset="0"/>
                  <a:cs typeface="ＭＳ Ｐゴシック" charset="0"/>
                </a:rPr>
                <a:t>ƒ</a:t>
              </a: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&amp;</a:t>
              </a:r>
              <a:r>
                <a:rPr lang="en-US" sz="3600" b="1" i="1" dirty="0" smtClean="0">
                  <a:ln>
                    <a:solidFill>
                      <a:srgbClr val="FFFF00"/>
                    </a:solidFill>
                  </a:ln>
                  <a:solidFill>
                    <a:srgbClr val="FFFF00"/>
                  </a:solidFill>
                  <a:latin typeface="Kruti Dev 010"/>
                  <a:ea typeface="ＭＳ Ｐゴシック" charset="0"/>
                  <a:cs typeface="ＭＳ Ｐゴシック" charset="0"/>
                </a:rPr>
                <a:t>…</a:t>
              </a:r>
              <a:endParaRPr lang="en-US" sz="2800" b="1" i="1"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64546" name="Rectangle 5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64547" name="Rectangle 53"/>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64548" name="Rectangle 54"/>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vkbZ&amp;vkbZ</a:t>
            </a:r>
            <a:endParaRPr lang="en-US" sz="1000" b="1" dirty="0">
              <a:solidFill>
                <a:srgbClr val="000000"/>
              </a:solidFill>
              <a:latin typeface="Kruti Dev 010" pitchFamily="2" charset="0"/>
              <a:ea typeface="ＭＳ Ｐゴシック" charset="0"/>
              <a:cs typeface="ＭＳ Ｐゴシック" charset="0"/>
            </a:endParaRP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90587" name="Rectangle 59"/>
          <p:cNvSpPr>
            <a:spLocks noChangeArrowheads="1"/>
          </p:cNvSpPr>
          <p:nvPr/>
        </p:nvSpPr>
        <p:spPr bwMode="auto">
          <a:xfrm>
            <a:off x="8075613" y="6529388"/>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29</a:t>
            </a:r>
          </a:p>
        </p:txBody>
      </p:sp>
      <p:sp>
        <p:nvSpPr>
          <p:cNvPr id="64555" name="Text Box 61"/>
          <p:cNvSpPr txBox="1">
            <a:spLocks noChangeArrowheads="1"/>
          </p:cNvSpPr>
          <p:nvPr/>
        </p:nvSpPr>
        <p:spPr bwMode="auto">
          <a:xfrm>
            <a:off x="8623300" y="64309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4560" name="Text Box 78"/>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8" name="Rectangle 10"/>
          <p:cNvSpPr>
            <a:spLocks noChangeArrowheads="1"/>
          </p:cNvSpPr>
          <p:nvPr/>
        </p:nvSpPr>
        <p:spPr bwMode="auto">
          <a:xfrm>
            <a:off x="5377778" y="869692"/>
            <a:ext cx="166021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ln>
                  <a:solidFill>
                    <a:srgbClr val="FFFF00"/>
                  </a:solidFill>
                </a:ln>
                <a:solidFill>
                  <a:srgbClr val="FFFF00"/>
                </a:solidFill>
                <a:latin typeface="Kruti Dev 010"/>
                <a:ea typeface="ＭＳ Ｐゴシック" charset="0"/>
                <a:cs typeface="ＭＳ Ｐゴシック" charset="0"/>
              </a:rPr>
              <a:t>„ŒŒŒ </a:t>
            </a: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dirty="0">
              <a:solidFill>
                <a:srgbClr val="00DFCA"/>
              </a:solidFill>
              <a:latin typeface="Kruti Dev 010" pitchFamily="2" charset="0"/>
              <a:ea typeface="ＭＳ Ｐゴシック" charset="0"/>
              <a:cs typeface="ＭＳ Ｐゴシック" charset="0"/>
            </a:endParaRPr>
          </a:p>
        </p:txBody>
      </p:sp>
      <p:sp>
        <p:nvSpPr>
          <p:cNvPr id="64" name="Rectangle 63"/>
          <p:cNvSpPr/>
          <p:nvPr/>
        </p:nvSpPr>
        <p:spPr>
          <a:xfrm>
            <a:off x="-29769" y="-633696"/>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5" name="Rectangle 6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3" name="Text Box 14"/>
          <p:cNvSpPr txBox="1">
            <a:spLocks noChangeArrowheads="1"/>
          </p:cNvSpPr>
          <p:nvPr/>
        </p:nvSpPr>
        <p:spPr bwMode="auto">
          <a:xfrm>
            <a:off x="6207883" y="6181579"/>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6" name="Rectangle 65"/>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740248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 name="Rectangle 3"/>
          <p:cNvSpPr>
            <a:spLocks noChangeArrowheads="1"/>
          </p:cNvSpPr>
          <p:nvPr/>
        </p:nvSpPr>
        <p:spPr bwMode="auto">
          <a:xfrm>
            <a:off x="3332163" y="96202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69"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3"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74"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 name="Rectangle 11"/>
          <p:cNvSpPr>
            <a:spLocks noChangeArrowheads="1"/>
          </p:cNvSpPr>
          <p:nvPr/>
        </p:nvSpPr>
        <p:spPr bwMode="auto">
          <a:xfrm>
            <a:off x="3703638" y="1597025"/>
            <a:ext cx="1189427"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atin typeface="Kruti Dev 010" pitchFamily="2" charset="0"/>
                <a:ea typeface="ＭＳ Ｐゴシック" charset="0"/>
                <a:cs typeface="ＭＳ Ｐゴシック" charset="0"/>
              </a:rPr>
              <a:t>cqykgV</a:t>
            </a:r>
            <a:endParaRPr lang="en-US" sz="3200" b="1" dirty="0">
              <a:latin typeface="Kruti Dev 010" pitchFamily="2" charset="0"/>
              <a:ea typeface="ＭＳ Ｐゴシック" charset="0"/>
              <a:cs typeface="ＭＳ Ｐゴシック" charset="0"/>
            </a:endParaRPr>
          </a:p>
        </p:txBody>
      </p:sp>
      <p:sp>
        <p:nvSpPr>
          <p:cNvPr id="76" name="Rectangle 12"/>
          <p:cNvSpPr>
            <a:spLocks noChangeArrowheads="1"/>
          </p:cNvSpPr>
          <p:nvPr/>
        </p:nvSpPr>
        <p:spPr bwMode="auto">
          <a:xfrm>
            <a:off x="3890963" y="2054225"/>
            <a:ext cx="189154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atin typeface="Kruti Dev 010" pitchFamily="2" charset="0"/>
                <a:ea typeface="ＭＳ Ｐゴシック" charset="0"/>
                <a:cs typeface="ＭＳ Ｐゴシック" charset="0"/>
              </a:rPr>
              <a:t>,y&amp;,l&amp;ch</a:t>
            </a:r>
            <a:endParaRPr lang="en-US" sz="3200" b="1" dirty="0">
              <a:latin typeface="Kruti Dev 010" pitchFamily="2" charset="0"/>
              <a:ea typeface="ＭＳ Ｐゴシック" charset="0"/>
              <a:cs typeface="ＭＳ Ｐゴシック" charset="0"/>
            </a:endParaRPr>
          </a:p>
        </p:txBody>
      </p:sp>
      <p:sp>
        <p:nvSpPr>
          <p:cNvPr id="77" name="Rectangle 13"/>
          <p:cNvSpPr>
            <a:spLocks noChangeArrowheads="1"/>
          </p:cNvSpPr>
          <p:nvPr/>
        </p:nvSpPr>
        <p:spPr bwMode="auto">
          <a:xfrm>
            <a:off x="3947336" y="2524125"/>
            <a:ext cx="122789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smtClean="0">
                <a:solidFill>
                  <a:srgbClr val="FFFFFF"/>
                </a:solidFill>
                <a:latin typeface="Kruti Dev 010" pitchFamily="2" charset="0"/>
                <a:ea typeface="ＭＳ Ｐゴシック" charset="0"/>
                <a:cs typeface="ＭＳ Ｐゴシック" charset="0"/>
              </a:rPr>
              <a:t>vkbZ&amp;vkbZ</a:t>
            </a:r>
            <a:endParaRPr lang="en-US" sz="2400" b="1" dirty="0">
              <a:solidFill>
                <a:srgbClr val="FFFFFF"/>
              </a:solidFill>
              <a:latin typeface="Kruti Dev 010" pitchFamily="2" charset="0"/>
              <a:ea typeface="ＭＳ Ｐゴシック" charset="0"/>
              <a:cs typeface="ＭＳ Ｐゴシック" charset="0"/>
            </a:endParaRPr>
          </a:p>
        </p:txBody>
      </p:sp>
      <p:sp>
        <p:nvSpPr>
          <p:cNvPr id="78"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 name="Rectangle 16"/>
          <p:cNvSpPr>
            <a:spLocks noChangeArrowheads="1"/>
          </p:cNvSpPr>
          <p:nvPr/>
        </p:nvSpPr>
        <p:spPr bwMode="auto">
          <a:xfrm>
            <a:off x="823913" y="2454275"/>
            <a:ext cx="1272783"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80" name="Rectangle 17"/>
          <p:cNvSpPr>
            <a:spLocks noChangeArrowheads="1"/>
          </p:cNvSpPr>
          <p:nvPr/>
        </p:nvSpPr>
        <p:spPr bwMode="auto">
          <a:xfrm>
            <a:off x="598488" y="2378075"/>
            <a:ext cx="23756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a:t>
            </a:r>
            <a:r>
              <a:rPr lang="en-US" sz="6000" dirty="0" smtClean="0">
                <a:solidFill>
                  <a:srgbClr val="FFFF00"/>
                </a:solidFill>
                <a:latin typeface="Kruti Dev 010" pitchFamily="2" charset="0"/>
                <a:ea typeface="ＭＳ Ｐゴシック" charset="0"/>
                <a:cs typeface="ＭＳ Ｐゴシック" charset="0"/>
              </a:rPr>
              <a:t>s</a:t>
            </a:r>
            <a:endParaRPr lang="en-US" sz="6000" dirty="0">
              <a:solidFill>
                <a:srgbClr val="FFD34A"/>
              </a:solidFill>
              <a:latin typeface="Kruti Dev 010" pitchFamily="2" charset="0"/>
              <a:ea typeface="ＭＳ Ｐゴシック" charset="0"/>
              <a:cs typeface="ＭＳ Ｐゴシック" charset="0"/>
            </a:endParaRPr>
          </a:p>
        </p:txBody>
      </p:sp>
      <p:sp>
        <p:nvSpPr>
          <p:cNvPr id="81"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3"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4" name="Rectangle 23"/>
          <p:cNvSpPr>
            <a:spLocks noChangeArrowheads="1"/>
          </p:cNvSpPr>
          <p:nvPr/>
        </p:nvSpPr>
        <p:spPr bwMode="auto">
          <a:xfrm>
            <a:off x="3078163" y="931863"/>
            <a:ext cx="1417054"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smtClean="0">
                <a:solidFill>
                  <a:srgbClr val="FFFFFF"/>
                </a:solidFill>
                <a:latin typeface="Kruti Dev 010" pitchFamily="2" charset="0"/>
                <a:ea typeface="ＭＳ Ｐゴシック" charset="0"/>
                <a:cs typeface="ＭＳ Ｐゴシック" charset="0"/>
              </a:rPr>
              <a:t>vczkge</a:t>
            </a:r>
            <a:endParaRPr lang="en-US" sz="4000" b="1" dirty="0">
              <a:solidFill>
                <a:srgbClr val="FFFFFF"/>
              </a:solidFill>
              <a:latin typeface="Kruti Dev 010" pitchFamily="2" charset="0"/>
              <a:ea typeface="ＭＳ Ｐゴシック" charset="0"/>
              <a:cs typeface="ＭＳ Ｐゴシック" charset="0"/>
            </a:endParaRPr>
          </a:p>
        </p:txBody>
      </p:sp>
      <p:sp>
        <p:nvSpPr>
          <p:cNvPr id="85"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86" name="Group 29"/>
          <p:cNvGrpSpPr>
            <a:grpSpLocks/>
          </p:cNvGrpSpPr>
          <p:nvPr/>
        </p:nvGrpSpPr>
        <p:grpSpPr bwMode="auto">
          <a:xfrm>
            <a:off x="4787900" y="4699000"/>
            <a:ext cx="3683000" cy="1549400"/>
            <a:chOff x="3048" y="3064"/>
            <a:chExt cx="2320" cy="976"/>
          </a:xfrm>
        </p:grpSpPr>
        <p:grpSp>
          <p:nvGrpSpPr>
            <p:cNvPr id="87" name="Group 30"/>
            <p:cNvGrpSpPr>
              <a:grpSpLocks/>
            </p:cNvGrpSpPr>
            <p:nvPr/>
          </p:nvGrpSpPr>
          <p:grpSpPr bwMode="auto">
            <a:xfrm>
              <a:off x="3064" y="3186"/>
              <a:ext cx="2301" cy="817"/>
              <a:chOff x="571" y="3050"/>
              <a:chExt cx="4853" cy="817"/>
            </a:xfrm>
          </p:grpSpPr>
          <p:sp>
            <p:nvSpPr>
              <p:cNvPr id="8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0" name="Rectangle 32"/>
              <p:cNvSpPr>
                <a:spLocks noChangeArrowheads="1"/>
              </p:cNvSpPr>
              <p:nvPr/>
            </p:nvSpPr>
            <p:spPr bwMode="auto">
              <a:xfrm>
                <a:off x="776" y="3093"/>
                <a:ext cx="3493" cy="77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ts val="1200"/>
                  </a:spcAft>
                  <a:defRPr/>
                </a:pPr>
                <a:r>
                  <a:rPr lang="en-US" sz="3200" b="1" dirty="0" smtClean="0">
                    <a:solidFill>
                      <a:srgbClr val="00FFCC"/>
                    </a:solidFill>
                    <a:latin typeface="Kruti Dev 010" pitchFamily="2" charset="0"/>
                    <a:ea typeface="ＭＳ Ｐゴシック" charset="0"/>
                    <a:cs typeface="ＭＳ Ｐゴシック" charset="0"/>
                  </a:rPr>
                  <a:t>blgkd  </a:t>
                </a:r>
                <a:r>
                  <a:rPr lang="en-US" sz="3200" b="1" dirty="0" smtClean="0">
                    <a:solidFill>
                      <a:srgbClr val="FFFFFF"/>
                    </a:solidFill>
                    <a:latin typeface="Kruti Dev 010" pitchFamily="2" charset="0"/>
                    <a:ea typeface="ＭＳ Ｐゴシック" charset="0"/>
                    <a:cs typeface="ＭＳ Ｐゴシック" charset="0"/>
                  </a:rPr>
                  <a:t>ds }kjk</a:t>
                </a:r>
                <a:endParaRPr lang="en-US" sz="3200" b="1" dirty="0" smtClean="0">
                  <a:solidFill>
                    <a:srgbClr val="00FFCC"/>
                  </a:solidFill>
                  <a:latin typeface="Kruti Dev 010" pitchFamily="2" charset="0"/>
                  <a:ea typeface="ＭＳ Ｐゴシック" charset="0"/>
                  <a:cs typeface="ＭＳ Ｐゴシック" charset="0"/>
                </a:endParaRPr>
              </a:p>
              <a:p>
                <a:pPr defTabSz="914400" eaLnBrk="0" fontAlgn="base" hangingPunct="0">
                  <a:spcBef>
                    <a:spcPct val="0"/>
                  </a:spcBef>
                  <a:spcAft>
                    <a:spcPts val="1200"/>
                  </a:spcAft>
                  <a:defRPr/>
                </a:pPr>
                <a:r>
                  <a:rPr lang="en-US" sz="3200" b="1" dirty="0" smtClean="0">
                    <a:solidFill>
                      <a:srgbClr val="FFFF00"/>
                    </a:solidFill>
                    <a:latin typeface="Kruti Dev 010" pitchFamily="2" charset="0"/>
                    <a:ea typeface="ＭＳ Ｐゴシック" charset="0"/>
                    <a:cs typeface="ＭＳ Ｐゴシック" charset="0"/>
                  </a:rPr>
                  <a:t>;gwnh yksx vk;s</a:t>
                </a:r>
                <a:endParaRPr lang="en-US" sz="3200" b="1" dirty="0">
                  <a:solidFill>
                    <a:srgbClr val="FFFFFF"/>
                  </a:solidFill>
                  <a:latin typeface="Kruti Dev 010" pitchFamily="2" charset="0"/>
                  <a:ea typeface="ＭＳ Ｐゴシック" charset="0"/>
                  <a:cs typeface="ＭＳ Ｐゴシック" charset="0"/>
                </a:endParaRPr>
              </a:p>
            </p:txBody>
          </p:sp>
        </p:grpSp>
        <p:sp>
          <p:nvSpPr>
            <p:cNvPr id="88"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91" name="Group 34"/>
          <p:cNvGrpSpPr>
            <a:grpSpLocks/>
          </p:cNvGrpSpPr>
          <p:nvPr/>
        </p:nvGrpSpPr>
        <p:grpSpPr bwMode="auto">
          <a:xfrm>
            <a:off x="601663" y="4686301"/>
            <a:ext cx="4046537" cy="2100263"/>
            <a:chOff x="411" y="3056"/>
            <a:chExt cx="2549" cy="1323"/>
          </a:xfrm>
        </p:grpSpPr>
        <p:grpSp>
          <p:nvGrpSpPr>
            <p:cNvPr id="92" name="Group 35"/>
            <p:cNvGrpSpPr>
              <a:grpSpLocks/>
            </p:cNvGrpSpPr>
            <p:nvPr/>
          </p:nvGrpSpPr>
          <p:grpSpPr bwMode="auto">
            <a:xfrm>
              <a:off x="411" y="3194"/>
              <a:ext cx="2517" cy="1185"/>
              <a:chOff x="571" y="3050"/>
              <a:chExt cx="4853" cy="1185"/>
            </a:xfrm>
          </p:grpSpPr>
          <p:sp>
            <p:nvSpPr>
              <p:cNvPr id="9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 name="Rectangle 37"/>
              <p:cNvSpPr>
                <a:spLocks noChangeArrowheads="1"/>
              </p:cNvSpPr>
              <p:nvPr/>
            </p:nvSpPr>
            <p:spPr bwMode="auto">
              <a:xfrm>
                <a:off x="2064" y="3093"/>
                <a:ext cx="3339" cy="1142"/>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ts val="1200"/>
                  </a:spcAft>
                  <a:defRPr/>
                </a:pPr>
                <a:r>
                  <a:rPr lang="en-US" sz="3200" b="1" dirty="0" smtClean="0">
                    <a:solidFill>
                      <a:srgbClr val="00FF00"/>
                    </a:solidFill>
                    <a:latin typeface="Kruti Dev 010" pitchFamily="2" charset="0"/>
                    <a:ea typeface="ＭＳ Ｐゴシック" charset="0"/>
                    <a:cs typeface="ＭＳ Ｐゴシック" charset="0"/>
                  </a:rPr>
                  <a:t>b’ekbZy</a:t>
                </a:r>
                <a:r>
                  <a:rPr lang="en-US" sz="3200" b="1" dirty="0" smtClean="0">
                    <a:solidFill>
                      <a:srgbClr val="FFFFFF"/>
                    </a:solidFill>
                    <a:latin typeface="Kruti Dev 010" pitchFamily="2" charset="0"/>
                    <a:ea typeface="ＭＳ Ｐゴシック" charset="0"/>
                    <a:cs typeface="ＭＳ Ｐゴシック" charset="0"/>
                  </a:rPr>
                  <a:t>  ds }kjk</a:t>
                </a:r>
                <a:endParaRPr lang="en-US" sz="3200" b="1" dirty="0" smtClean="0">
                  <a:solidFill>
                    <a:srgbClr val="00FF00"/>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r>
                  <a:rPr lang="en-US" sz="3200" b="1" dirty="0" smtClean="0">
                    <a:solidFill>
                      <a:srgbClr val="FFFF00"/>
                    </a:solidFill>
                    <a:latin typeface="Kruti Dev 010" pitchFamily="2" charset="0"/>
                    <a:ea typeface="ＭＳ Ｐゴシック" charset="0"/>
                    <a:cs typeface="ＭＳ Ｐゴシック" charset="0"/>
                  </a:rPr>
                  <a:t>vjch yksx vk;s</a:t>
                </a:r>
                <a:endParaRPr lang="en-US" sz="3200" b="1" dirty="0" smtClean="0">
                  <a:solidFill>
                    <a:srgbClr val="FFFFFF"/>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endParaRPr lang="en-US" sz="2800" b="1" dirty="0">
                  <a:solidFill>
                    <a:srgbClr val="FFFFFF"/>
                  </a:solidFill>
                  <a:latin typeface="Kruti Dev 010" pitchFamily="2" charset="0"/>
                  <a:ea typeface="ＭＳ Ｐゴシック" charset="0"/>
                  <a:cs typeface="ＭＳ Ｐゴシック" charset="0"/>
                </a:endParaRPr>
              </a:p>
            </p:txBody>
          </p:sp>
        </p:grpSp>
        <p:sp>
          <p:nvSpPr>
            <p:cNvPr id="93"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6" name="Oval 39"/>
          <p:cNvSpPr>
            <a:spLocks noChangeArrowheads="1"/>
          </p:cNvSpPr>
          <p:nvPr/>
        </p:nvSpPr>
        <p:spPr bwMode="auto">
          <a:xfrm>
            <a:off x="4896857" y="4949888"/>
            <a:ext cx="112294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 name="Oval 40"/>
          <p:cNvSpPr>
            <a:spLocks noChangeArrowheads="1"/>
          </p:cNvSpPr>
          <p:nvPr/>
        </p:nvSpPr>
        <p:spPr bwMode="auto">
          <a:xfrm>
            <a:off x="2180636" y="4905375"/>
            <a:ext cx="1236347" cy="68790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98" name="Group 41"/>
          <p:cNvGrpSpPr>
            <a:grpSpLocks/>
          </p:cNvGrpSpPr>
          <p:nvPr/>
        </p:nvGrpSpPr>
        <p:grpSpPr bwMode="auto">
          <a:xfrm>
            <a:off x="6121408" y="1514476"/>
            <a:ext cx="2592391" cy="1392238"/>
            <a:chOff x="3888" y="970"/>
            <a:chExt cx="1633" cy="877"/>
          </a:xfrm>
        </p:grpSpPr>
        <p:sp>
          <p:nvSpPr>
            <p:cNvPr id="99" name="Rectangle 42"/>
            <p:cNvSpPr>
              <a:spLocks noChangeArrowheads="1"/>
            </p:cNvSpPr>
            <p:nvPr/>
          </p:nvSpPr>
          <p:spPr bwMode="auto">
            <a:xfrm>
              <a:off x="3975" y="970"/>
              <a:ext cx="438"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smtClean="0">
                  <a:ln>
                    <a:solidFill>
                      <a:srgbClr val="FFFF00"/>
                    </a:solidFill>
                  </a:ln>
                  <a:solidFill>
                    <a:srgbClr val="FFFF00"/>
                  </a:solidFill>
                  <a:latin typeface="Kruti Dev 010" pitchFamily="2" charset="0"/>
                  <a:ea typeface="ＭＳ Ｐゴシック" charset="0"/>
                  <a:cs typeface="ＭＳ Ｐゴシック" charset="0"/>
                </a:rPr>
                <a:t>,lh</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00" name="Rectangle 43"/>
            <p:cNvSpPr>
              <a:spLocks noChangeArrowheads="1"/>
            </p:cNvSpPr>
            <p:nvPr/>
          </p:nvSpPr>
          <p:spPr bwMode="auto">
            <a:xfrm>
              <a:off x="3888" y="1440"/>
              <a:ext cx="1633"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mRifŸk ƒ</a:t>
              </a:r>
              <a:r>
                <a:rPr lang="en-US" sz="3600" b="1" i="1" dirty="0" smtClean="0">
                  <a:ln>
                    <a:solidFill>
                      <a:srgbClr val="FFFF00"/>
                    </a:solidFill>
                  </a:ln>
                  <a:solidFill>
                    <a:srgbClr val="FFFF00"/>
                  </a:solidFill>
                  <a:latin typeface="Kruti Dev 010"/>
                  <a:ea typeface="ＭＳ Ｐゴシック" charset="0"/>
                  <a:cs typeface="ＭＳ Ｐゴシック" charset="0"/>
                </a:rPr>
                <a:t>„</a:t>
              </a: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a:t>
              </a:r>
              <a:r>
                <a:rPr lang="en-US" sz="3600" b="1" i="1" dirty="0" smtClean="0">
                  <a:ln>
                    <a:solidFill>
                      <a:srgbClr val="FFFF00"/>
                    </a:solidFill>
                  </a:ln>
                  <a:solidFill>
                    <a:srgbClr val="FFFF00"/>
                  </a:solidFill>
                  <a:latin typeface="Kruti Dev 010"/>
                  <a:ea typeface="ＭＳ Ｐゴシック" charset="0"/>
                  <a:cs typeface="ＭＳ Ｐゴシック" charset="0"/>
                </a:rPr>
                <a:t>ƒ</a:t>
              </a:r>
              <a:r>
                <a:rPr lang="en-US" sz="3600" b="1" i="1" dirty="0" smtClean="0">
                  <a:ln>
                    <a:solidFill>
                      <a:srgbClr val="FFFF00"/>
                    </a:solidFill>
                  </a:ln>
                  <a:solidFill>
                    <a:srgbClr val="FFFF00"/>
                  </a:solidFill>
                  <a:latin typeface="Kruti Dev 010" pitchFamily="2" charset="0"/>
                  <a:ea typeface="ＭＳ Ｐゴシック" charset="0"/>
                  <a:cs typeface="ＭＳ Ｐゴシック" charset="0"/>
                </a:rPr>
                <a:t>&amp;</a:t>
              </a:r>
              <a:r>
                <a:rPr lang="en-US" sz="3600" b="1" i="1" dirty="0" smtClean="0">
                  <a:ln>
                    <a:solidFill>
                      <a:srgbClr val="FFFF00"/>
                    </a:solidFill>
                  </a:ln>
                  <a:solidFill>
                    <a:srgbClr val="FFFF00"/>
                  </a:solidFill>
                  <a:latin typeface="Kruti Dev 010"/>
                  <a:ea typeface="ＭＳ Ｐゴシック" charset="0"/>
                  <a:cs typeface="ＭＳ Ｐゴシック" charset="0"/>
                </a:rPr>
                <a:t>…</a:t>
              </a:r>
              <a:endParaRPr lang="en-US" sz="2800" b="1" i="1" dirty="0">
                <a:ln>
                  <a:solidFill>
                    <a:srgbClr val="FFFF00"/>
                  </a:solidFill>
                </a:ln>
                <a:solidFill>
                  <a:srgbClr val="FFFF00"/>
                </a:solidFill>
                <a:latin typeface="Kruti Dev 010" pitchFamily="2" charset="0"/>
                <a:ea typeface="ＭＳ Ｐゴシック" charset="0"/>
                <a:cs typeface="ＭＳ Ｐゴシック" charset="0"/>
              </a:endParaRPr>
            </a:p>
          </p:txBody>
        </p:sp>
      </p:grpSp>
      <p:grpSp>
        <p:nvGrpSpPr>
          <p:cNvPr id="126" name="Group 125"/>
          <p:cNvGrpSpPr/>
          <p:nvPr/>
        </p:nvGrpSpPr>
        <p:grpSpPr>
          <a:xfrm>
            <a:off x="8004175" y="3432175"/>
            <a:ext cx="1000125" cy="1231900"/>
            <a:chOff x="8004175" y="3432175"/>
            <a:chExt cx="1000125" cy="1231900"/>
          </a:xfrm>
        </p:grpSpPr>
        <p:sp>
          <p:nvSpPr>
            <p:cNvPr id="101"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2"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3"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4"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5"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6"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7"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8" name="Rectangle 51"/>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109" name="Rectangle 5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110" name="Rectangle 53"/>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111" name="Rectangle 54"/>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vkbZ&amp;vkbZ</a:t>
              </a:r>
              <a:endParaRPr lang="en-US" sz="1000" b="1" dirty="0">
                <a:solidFill>
                  <a:srgbClr val="000000"/>
                </a:solidFill>
                <a:latin typeface="Kruti Dev 010" pitchFamily="2" charset="0"/>
                <a:ea typeface="ＭＳ Ｐゴシック" charset="0"/>
                <a:cs typeface="ＭＳ Ｐゴシック" charset="0"/>
              </a:endParaRPr>
            </a:p>
          </p:txBody>
        </p:sp>
        <p:sp>
          <p:nvSpPr>
            <p:cNvPr id="112"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4"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1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16" name="Rectangle 59"/>
          <p:cNvSpPr>
            <a:spLocks noChangeArrowheads="1"/>
          </p:cNvSpPr>
          <p:nvPr/>
        </p:nvSpPr>
        <p:spPr bwMode="auto">
          <a:xfrm>
            <a:off x="8075613" y="6529388"/>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29</a:t>
            </a:r>
          </a:p>
        </p:txBody>
      </p:sp>
      <p:sp>
        <p:nvSpPr>
          <p:cNvPr id="118" name="Text Box 61"/>
          <p:cNvSpPr txBox="1">
            <a:spLocks noChangeArrowheads="1"/>
          </p:cNvSpPr>
          <p:nvPr/>
        </p:nvSpPr>
        <p:spPr bwMode="auto">
          <a:xfrm>
            <a:off x="8623300" y="64309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 </a:t>
            </a:r>
          </a:p>
        </p:txBody>
      </p:sp>
      <p:sp>
        <p:nvSpPr>
          <p:cNvPr id="119"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5" name="Text Box 78"/>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127" name="Rectangle 10"/>
          <p:cNvSpPr>
            <a:spLocks noChangeArrowheads="1"/>
          </p:cNvSpPr>
          <p:nvPr/>
        </p:nvSpPr>
        <p:spPr bwMode="auto">
          <a:xfrm>
            <a:off x="4967603" y="1068388"/>
            <a:ext cx="166021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ln>
                  <a:solidFill>
                    <a:srgbClr val="FFFF00"/>
                  </a:solidFill>
                </a:ln>
                <a:solidFill>
                  <a:srgbClr val="FFFF00"/>
                </a:solidFill>
                <a:latin typeface="Kruti Dev 010"/>
                <a:ea typeface="ＭＳ Ｐゴシック" charset="0"/>
                <a:cs typeface="ＭＳ Ｐゴシック" charset="0"/>
              </a:rPr>
              <a:t>„</a:t>
            </a:r>
            <a:r>
              <a:rPr lang="en-US" sz="2400" b="1" dirty="0" err="1" smtClean="0">
                <a:ln>
                  <a:solidFill>
                    <a:srgbClr val="FFFF00"/>
                  </a:solidFill>
                </a:ln>
                <a:solidFill>
                  <a:srgbClr val="FFFF00"/>
                </a:solidFill>
                <a:latin typeface="Kruti Dev 010"/>
                <a:ea typeface="ＭＳ Ｐゴシック" charset="0"/>
                <a:cs typeface="ＭＳ Ｐゴシック" charset="0"/>
              </a:rPr>
              <a:t>ŒŒ</a:t>
            </a:r>
            <a:r>
              <a:rPr lang="en-US" sz="2400" b="1" dirty="0" err="1" smtClean="0">
                <a:ln>
                  <a:solidFill>
                    <a:srgbClr val="FFFF00"/>
                  </a:solidFill>
                </a:ln>
                <a:solidFill>
                  <a:srgbClr val="FFFF00"/>
                </a:solidFill>
                <a:latin typeface="Kruti Dev 010" pitchFamily="2" charset="0"/>
                <a:ea typeface="ＭＳ Ｐゴシック" charset="0"/>
                <a:cs typeface="ＭＳ Ｐゴシック" charset="0"/>
              </a:rPr>
              <a:t>ch</a:t>
            </a: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8" name="Group 73"/>
          <p:cNvGrpSpPr>
            <a:grpSpLocks/>
          </p:cNvGrpSpPr>
          <p:nvPr/>
        </p:nvGrpSpPr>
        <p:grpSpPr bwMode="auto">
          <a:xfrm>
            <a:off x="2901221" y="860425"/>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dirty="0">
                  <a:solidFill>
                    <a:srgbClr val="00DFCA"/>
                  </a:solidFill>
                  <a:latin typeface="Kruti Dev 010" pitchFamily="2"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128" name="Rectangle 127"/>
          <p:cNvSpPr/>
          <p:nvPr/>
        </p:nvSpPr>
        <p:spPr>
          <a:xfrm>
            <a:off x="0" y="-647128"/>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9" name="Rectangle 128"/>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22" name="Text Box 14"/>
          <p:cNvSpPr txBox="1">
            <a:spLocks noChangeArrowheads="1"/>
          </p:cNvSpPr>
          <p:nvPr/>
        </p:nvSpPr>
        <p:spPr bwMode="auto">
          <a:xfrm>
            <a:off x="6207883" y="6181579"/>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117" name="Rectangle 116"/>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2927443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par>
                                <p:cTn id="10" presetID="23" presetClass="entr" presetSubtype="52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 calcmode="lin" valueType="num">
                                      <p:cBhvr>
                                        <p:cTn id="14" dur="500" fill="hold"/>
                                        <p:tgtEl>
                                          <p:spTgt spid="85"/>
                                        </p:tgtEl>
                                        <p:attrNameLst>
                                          <p:attrName>ppt_x</p:attrName>
                                        </p:attrNameLst>
                                      </p:cBhvr>
                                      <p:tavLst>
                                        <p:tav tm="0">
                                          <p:val>
                                            <p:fltVal val="0.5"/>
                                          </p:val>
                                        </p:tav>
                                        <p:tav tm="100000">
                                          <p:val>
                                            <p:strVal val="#ppt_x"/>
                                          </p:val>
                                        </p:tav>
                                      </p:tavLst>
                                    </p:anim>
                                    <p:anim calcmode="lin" valueType="num">
                                      <p:cBhvr>
                                        <p:cTn id="15" dur="500" fill="hold"/>
                                        <p:tgtEl>
                                          <p:spTgt spid="85"/>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additive="base">
                                        <p:cTn id="20" dur="500" fill="hold"/>
                                        <p:tgtEl>
                                          <p:spTgt spid="91"/>
                                        </p:tgtEl>
                                        <p:attrNameLst>
                                          <p:attrName>ppt_x</p:attrName>
                                        </p:attrNameLst>
                                      </p:cBhvr>
                                      <p:tavLst>
                                        <p:tav tm="0">
                                          <p:val>
                                            <p:strVal val="0-#ppt_w/2"/>
                                          </p:val>
                                        </p:tav>
                                        <p:tav tm="100000">
                                          <p:val>
                                            <p:strVal val="#ppt_x"/>
                                          </p:val>
                                        </p:tav>
                                      </p:tavLst>
                                    </p:anim>
                                    <p:anim calcmode="lin" valueType="num">
                                      <p:cBhvr additive="base">
                                        <p:cTn id="21" dur="500" fill="hold"/>
                                        <p:tgtEl>
                                          <p:spTgt spid="9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9" presetClass="entr" presetSubtype="0" fill="hold" grpId="0" nodeType="afterEffect">
                                  <p:stCondLst>
                                    <p:cond delay="100"/>
                                  </p:stCondLst>
                                  <p:childTnLst>
                                    <p:set>
                                      <p:cBhvr>
                                        <p:cTn id="24" dur="1" fill="hold">
                                          <p:stCondLst>
                                            <p:cond delay="0"/>
                                          </p:stCondLst>
                                        </p:cTn>
                                        <p:tgtEl>
                                          <p:spTgt spid="97"/>
                                        </p:tgtEl>
                                        <p:attrNameLst>
                                          <p:attrName>style.visibility</p:attrName>
                                        </p:attrNameLst>
                                      </p:cBhvr>
                                      <p:to>
                                        <p:strVal val="visible"/>
                                      </p:to>
                                    </p:set>
                                    <p:animEffect transition="in" filter="dissolve">
                                      <p:cBhvr>
                                        <p:cTn id="25" dur="500"/>
                                        <p:tgtEl>
                                          <p:spTgt spid="97"/>
                                        </p:tgtEl>
                                      </p:cBhvr>
                                    </p:animEffect>
                                  </p:childTnLst>
                                </p:cTn>
                              </p:par>
                            </p:childTnLst>
                          </p:cTn>
                        </p:par>
                        <p:par>
                          <p:cTn id="26" fill="hold">
                            <p:stCondLst>
                              <p:cond delay="1100"/>
                            </p:stCondLst>
                            <p:childTnLst>
                              <p:par>
                                <p:cTn id="27" presetID="22" presetClass="entr" presetSubtype="4" fill="hold" nodeType="afterEffect">
                                  <p:stCondLst>
                                    <p:cond delay="0"/>
                                  </p:stCondLst>
                                  <p:childTnLst>
                                    <p:set>
                                      <p:cBhvr>
                                        <p:cTn id="28" dur="1" fill="hold">
                                          <p:stCondLst>
                                            <p:cond delay="0"/>
                                          </p:stCondLst>
                                        </p:cTn>
                                        <p:tgtEl>
                                          <p:spTgt spid="120"/>
                                        </p:tgtEl>
                                        <p:attrNameLst>
                                          <p:attrName>style.visibility</p:attrName>
                                        </p:attrNameLst>
                                      </p:cBhvr>
                                      <p:to>
                                        <p:strVal val="visible"/>
                                      </p:to>
                                    </p:set>
                                    <p:animEffect transition="in" filter="wipe(down)">
                                      <p:cBhvr>
                                        <p:cTn id="29" dur="500"/>
                                        <p:tgtEl>
                                          <p:spTgt spid="1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 calcmode="lin" valueType="num">
                                      <p:cBhvr additive="base">
                                        <p:cTn id="34" dur="500" fill="hold"/>
                                        <p:tgtEl>
                                          <p:spTgt spid="86"/>
                                        </p:tgtEl>
                                        <p:attrNameLst>
                                          <p:attrName>ppt_x</p:attrName>
                                        </p:attrNameLst>
                                      </p:cBhvr>
                                      <p:tavLst>
                                        <p:tav tm="0">
                                          <p:val>
                                            <p:strVal val="1+#ppt_w/2"/>
                                          </p:val>
                                        </p:tav>
                                        <p:tav tm="100000">
                                          <p:val>
                                            <p:strVal val="#ppt_x"/>
                                          </p:val>
                                        </p:tav>
                                      </p:tavLst>
                                    </p:anim>
                                    <p:anim calcmode="lin" valueType="num">
                                      <p:cBhvr additive="base">
                                        <p:cTn id="35" dur="500" fill="hold"/>
                                        <p:tgtEl>
                                          <p:spTgt spid="8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96"/>
                                        </p:tgtEl>
                                        <p:attrNameLst>
                                          <p:attrName>style.visibility</p:attrName>
                                        </p:attrNameLst>
                                      </p:cBhvr>
                                      <p:to>
                                        <p:strVal val="visible"/>
                                      </p:to>
                                    </p:set>
                                    <p:animEffect transition="in" filter="dissolve">
                                      <p:cBhvr>
                                        <p:cTn id="39" dur="500"/>
                                        <p:tgtEl>
                                          <p:spTgt spid="96"/>
                                        </p:tgtEl>
                                      </p:cBhvr>
                                    </p:animEffect>
                                  </p:childTnLst>
                                </p:cTn>
                              </p:par>
                            </p:childTnLst>
                          </p:cTn>
                        </p:par>
                        <p:par>
                          <p:cTn id="40" fill="hold">
                            <p:stCondLst>
                              <p:cond delay="1100"/>
                            </p:stCondLst>
                            <p:childTnLst>
                              <p:par>
                                <p:cTn id="41" presetID="22" presetClass="entr" presetSubtype="4"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wipe(down)">
                                      <p:cBhvr>
                                        <p:cTn id="4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6" grpId="0" animBg="1"/>
      <p:bldP spid="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622426" y="1706226"/>
            <a:ext cx="6491287" cy="1938992"/>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Aft>
                <a:spcPct val="0"/>
              </a:spcAft>
              <a:defRPr/>
            </a:pPr>
            <a:r>
              <a:rPr lang="en-US" altLang="ja-JP" sz="2400" b="1" dirty="0" smtClean="0">
                <a:ln>
                  <a:solidFill>
                    <a:srgbClr val="FFFF00"/>
                  </a:solidFill>
                </a:ln>
                <a:solidFill>
                  <a:srgbClr val="FFFF00"/>
                </a:solidFill>
                <a:latin typeface="Kruti Dev 010" pitchFamily="2" charset="0"/>
              </a:rPr>
              <a:t>^^rc ijes’oj us dgk] ^^vius iq= dks vFkkZr vius bdykSrs iq= blgkd dks] ftlls rw izse j[krk gS] lax ysdj eksfj¸;kg ns’k esa pyk tk] vkSj ogka mldks ,d igkM ds Åij tks eSa rq&gt;s crkÅaxk gksecfy djds p&lt;k**    </a:t>
            </a:r>
          </a:p>
          <a:p>
            <a:pPr algn="r" defTabSz="914400" eaLnBrk="0" fontAlgn="base" hangingPunct="0">
              <a:spcAft>
                <a:spcPct val="0"/>
              </a:spcAft>
              <a:defRPr/>
            </a:pPr>
            <a:r>
              <a:rPr lang="en-US" sz="2000" b="1" dirty="0" err="1" smtClean="0">
                <a:ln>
                  <a:solidFill>
                    <a:srgbClr val="FFFF00"/>
                  </a:solidFill>
                </a:ln>
                <a:solidFill>
                  <a:srgbClr val="FFFF00"/>
                </a:solidFill>
                <a:latin typeface="Kruti Dev 010" pitchFamily="2" charset="0"/>
              </a:rPr>
              <a:t>mRifŸk</a:t>
            </a:r>
            <a:r>
              <a:rPr lang="en-US" sz="2000" b="1" dirty="0" smtClean="0">
                <a:ln>
                  <a:solidFill>
                    <a:srgbClr val="FFFF00"/>
                  </a:solidFill>
                </a:ln>
                <a:solidFill>
                  <a:srgbClr val="FFFF00"/>
                </a:solidFill>
                <a:latin typeface="Kruti Dev 010" pitchFamily="2" charset="0"/>
              </a:rPr>
              <a:t> „</a:t>
            </a:r>
            <a:r>
              <a:rPr lang="en-US" sz="2000" b="1" dirty="0" smtClean="0">
                <a:ln>
                  <a:solidFill>
                    <a:srgbClr val="FFFF00"/>
                  </a:solidFill>
                </a:ln>
                <a:solidFill>
                  <a:srgbClr val="FFFF00"/>
                </a:solidFill>
                <a:latin typeface="Kruti Dev 010"/>
              </a:rPr>
              <a:t>„</a:t>
            </a:r>
            <a:r>
              <a:rPr lang="en-US" sz="2000" b="1" dirty="0" smtClean="0">
                <a:ln>
                  <a:solidFill>
                    <a:srgbClr val="FFFF00"/>
                  </a:solidFill>
                </a:ln>
                <a:solidFill>
                  <a:srgbClr val="FFFF00"/>
                </a:solidFill>
                <a:latin typeface="Kruti Dev 010" pitchFamily="2" charset="0"/>
              </a:rPr>
              <a:t>%</a:t>
            </a:r>
            <a:r>
              <a:rPr lang="en-US" sz="2000" b="1" dirty="0" smtClean="0">
                <a:ln>
                  <a:solidFill>
                    <a:srgbClr val="FFFF00"/>
                  </a:solidFill>
                </a:ln>
                <a:solidFill>
                  <a:srgbClr val="FFFF00"/>
                </a:solidFill>
                <a:latin typeface="Kruti Dev 010"/>
              </a:rPr>
              <a:t>„</a:t>
            </a:r>
            <a:endParaRPr lang="en-US" sz="2000" b="1" dirty="0" smtClean="0">
              <a:ln>
                <a:solidFill>
                  <a:srgbClr val="FFFF00"/>
                </a:solidFill>
              </a:ln>
              <a:solidFill>
                <a:srgbClr val="FFFF00"/>
              </a:solidFill>
              <a:latin typeface="Kruti Dev 010" pitchFamily="2" charset="0"/>
            </a:endParaRPr>
          </a:p>
        </p:txBody>
      </p:sp>
      <p:sp>
        <p:nvSpPr>
          <p:cNvPr id="742403" name="Text Box 3"/>
          <p:cNvSpPr txBox="1">
            <a:spLocks noChangeArrowheads="1"/>
          </p:cNvSpPr>
          <p:nvPr/>
        </p:nvSpPr>
        <p:spPr bwMode="auto">
          <a:xfrm>
            <a:off x="1787525" y="0"/>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42424" name="Text Box 24"/>
          <p:cNvSpPr txBox="1">
            <a:spLocks noChangeArrowheads="1"/>
          </p:cNvSpPr>
          <p:nvPr/>
        </p:nvSpPr>
        <p:spPr bwMode="auto">
          <a:xfrm>
            <a:off x="2378075" y="690563"/>
            <a:ext cx="5695950" cy="923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dirty="0" smtClean="0">
                <a:ln>
                  <a:solidFill>
                    <a:srgbClr val="00B0F0"/>
                  </a:solidFill>
                </a:ln>
                <a:solidFill>
                  <a:srgbClr val="00B0F0"/>
                </a:solidFill>
                <a:effectLst>
                  <a:outerShdw blurRad="38100" dist="38100" dir="2700000" algn="tl">
                    <a:srgbClr val="000000"/>
                  </a:outerShdw>
                </a:effectLst>
                <a:latin typeface="Kruti Dev 010" pitchFamily="2" charset="0"/>
              </a:rPr>
              <a:t>dkSu lk iq= \</a:t>
            </a:r>
          </a:p>
        </p:txBody>
      </p:sp>
      <p:grpSp>
        <p:nvGrpSpPr>
          <p:cNvPr id="33" name="Group 32"/>
          <p:cNvGrpSpPr/>
          <p:nvPr/>
        </p:nvGrpSpPr>
        <p:grpSpPr>
          <a:xfrm>
            <a:off x="8004175" y="3432175"/>
            <a:ext cx="1000125" cy="1231900"/>
            <a:chOff x="8004175" y="3432175"/>
            <a:chExt cx="1000125" cy="1231900"/>
          </a:xfrm>
        </p:grpSpPr>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,y&amp;,l&amp;ch</a:t>
              </a:r>
              <a:endParaRPr lang="en-US" sz="900" b="1" dirty="0">
                <a:solidFill>
                  <a:srgbClr val="000000"/>
                </a:solidFill>
                <a:latin typeface="Kruti Dev 010" pitchFamily="2" charset="0"/>
                <a:ea typeface="ＭＳ Ｐゴシック" charset="0"/>
                <a:cs typeface="ＭＳ Ｐゴシック" charset="0"/>
              </a:endParaRPr>
            </a:p>
          </p:txBody>
        </p:sp>
        <p:sp>
          <p:nvSpPr>
            <p:cNvPr id="68619"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cqykgV</a:t>
              </a:r>
              <a:endParaRPr lang="en-US" sz="1100" b="1" dirty="0">
                <a:solidFill>
                  <a:srgbClr val="000000"/>
                </a:solidFill>
                <a:latin typeface="Kruti Dev 010" pitchFamily="2" charset="0"/>
                <a:ea typeface="ＭＳ Ｐゴシック" charset="0"/>
                <a:cs typeface="ＭＳ Ｐゴシック" charset="0"/>
              </a:endParaRPr>
            </a:p>
          </p:txBody>
        </p:sp>
        <p:sp>
          <p:nvSpPr>
            <p:cNvPr id="68620"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vczkge</a:t>
              </a:r>
              <a:endParaRPr lang="en-US" sz="1200" b="1" dirty="0">
                <a:solidFill>
                  <a:srgbClr val="000000"/>
                </a:solidFill>
                <a:latin typeface="Kruti Dev 010" pitchFamily="2" charset="0"/>
                <a:ea typeface="ＭＳ Ｐゴシック" charset="0"/>
                <a:cs typeface="ＭＳ Ｐゴシック"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27" name="Rectangle 25"/>
            <p:cNvSpPr>
              <a:spLocks noChangeArrowheads="1"/>
            </p:cNvSpPr>
            <p:nvPr/>
          </p:nvSpPr>
          <p:spPr bwMode="auto">
            <a:xfrm>
              <a:off x="8321675" y="4033838"/>
              <a:ext cx="57227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vkbZ&amp;vkbZ</a:t>
              </a:r>
              <a:endParaRPr lang="en-US" sz="900" b="1" dirty="0">
                <a:solidFill>
                  <a:srgbClr val="000000"/>
                </a:solidFill>
                <a:latin typeface="Kruti Dev 010" pitchFamily="2" charset="0"/>
                <a:ea typeface="ＭＳ Ｐゴシック" charset="0"/>
                <a:cs typeface="ＭＳ Ｐゴシック" charset="0"/>
              </a:endParaRPr>
            </a:p>
          </p:txBody>
        </p:sp>
      </p:grpSp>
      <p:sp>
        <p:nvSpPr>
          <p:cNvPr id="742426" name="Oval 26"/>
          <p:cNvSpPr>
            <a:spLocks noChangeArrowheads="1"/>
          </p:cNvSpPr>
          <p:nvPr/>
        </p:nvSpPr>
        <p:spPr bwMode="auto">
          <a:xfrm>
            <a:off x="2994929" y="2127141"/>
            <a:ext cx="1014364" cy="35861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31</a:t>
            </a:r>
          </a:p>
        </p:txBody>
      </p:sp>
      <p:sp>
        <p:nvSpPr>
          <p:cNvPr id="742432" name="Text Box 32"/>
          <p:cNvSpPr txBox="1">
            <a:spLocks noChangeArrowheads="1"/>
          </p:cNvSpPr>
          <p:nvPr/>
        </p:nvSpPr>
        <p:spPr bwMode="auto">
          <a:xfrm>
            <a:off x="546100" y="5461100"/>
            <a:ext cx="7632700" cy="70788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p>
            <a:pPr algn="ctr" defTabSz="914400" eaLnBrk="0" fontAlgn="base" hangingPunct="0">
              <a:spcBef>
                <a:spcPct val="50000"/>
              </a:spcBef>
              <a:spcAft>
                <a:spcPct val="0"/>
              </a:spcAft>
              <a:defRPr/>
            </a:pPr>
            <a:r>
              <a:rPr lang="en-US" b="1" dirty="0" smtClean="0">
                <a:solidFill>
                  <a:srgbClr val="66FFFF"/>
                </a:solidFill>
                <a:latin typeface="Kruti Dev 010" pitchFamily="2" charset="0"/>
                <a:ea typeface="ＭＳ Ｐゴシック" charset="0"/>
                <a:cs typeface="ＭＳ Ｐゴシック" charset="0"/>
              </a:rPr>
              <a:t>	</a:t>
            </a:r>
            <a:r>
              <a:rPr lang="en-US" sz="2000" b="1" dirty="0" smtClean="0">
                <a:ln>
                  <a:solidFill>
                    <a:schemeClr val="tx1"/>
                  </a:solidFill>
                </a:ln>
                <a:latin typeface="Kruti Dev 010" pitchFamily="2" charset="0"/>
                <a:ea typeface="ＭＳ Ｐゴシック" charset="0"/>
                <a:cs typeface="ＭＳ Ｐゴシック" charset="0"/>
              </a:rPr>
              <a:t>2 bfrgkl 3%1 ys[kd blh LFkku dks ;#’kyse dk  eafnj cukus  ds fy;s Bgjkrk gS ¼vkt ;g LFkku Mkse vkWQ n jkWd dgykrk gSA½</a:t>
            </a:r>
            <a:endParaRPr lang="en-US" b="1" dirty="0">
              <a:ln>
                <a:solidFill>
                  <a:schemeClr val="tx1"/>
                </a:solidFill>
              </a:ln>
              <a:latin typeface="Kruti Dev 010" pitchFamily="2" charset="0"/>
              <a:ea typeface="ＭＳ Ｐゴシック" charset="0"/>
              <a:cs typeface="ＭＳ Ｐゴシック" charset="0"/>
            </a:endParaRPr>
          </a:p>
        </p:txBody>
      </p:sp>
      <p:grpSp>
        <p:nvGrpSpPr>
          <p:cNvPr id="34" name="Group 33"/>
          <p:cNvGrpSpPr/>
          <p:nvPr/>
        </p:nvGrpSpPr>
        <p:grpSpPr>
          <a:xfrm>
            <a:off x="546100" y="3913470"/>
            <a:ext cx="7558087" cy="1927406"/>
            <a:chOff x="763588" y="4277494"/>
            <a:chExt cx="7558087" cy="1927406"/>
          </a:xfrm>
        </p:grpSpPr>
        <p:sp>
          <p:nvSpPr>
            <p:cNvPr id="742423" name="Text Box 23"/>
            <p:cNvSpPr txBox="1">
              <a:spLocks noChangeArrowheads="1"/>
            </p:cNvSpPr>
            <p:nvPr/>
          </p:nvSpPr>
          <p:spPr bwMode="auto">
            <a:xfrm>
              <a:off x="763588" y="4277494"/>
              <a:ext cx="7558087" cy="1323439"/>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smtClean="0">
                  <a:solidFill>
                    <a:srgbClr val="66FFFF"/>
                  </a:solidFill>
                  <a:latin typeface="Kruti Dev 010" pitchFamily="2" charset="0"/>
                </a:rPr>
                <a:t>,u vkbZ oh v/;;u esa fy[kk gS % ^^bczkuh laLdj.k esa  ^^blgkd**  ds vkxs miokD; fy[kk gS] ^^ftlls rw izse j[krk gS**  bldk izHkko vkSj vf/kd xgjk cukus ds fy;s dgk x;k gS % ^^vius iq= dks] vius ,dykSrs iq= dks] ftlls rw izse j[krk gS&amp;blgkdA** blgkd gh ^^izfrKk fd;k gqvk iq= FkkA**</a:t>
              </a:r>
            </a:p>
          </p:txBody>
        </p:sp>
        <p:sp>
          <p:nvSpPr>
            <p:cNvPr id="742427" name="Oval 27"/>
            <p:cNvSpPr>
              <a:spLocks noChangeArrowheads="1"/>
            </p:cNvSpPr>
            <p:nvPr/>
          </p:nvSpPr>
          <p:spPr bwMode="auto">
            <a:xfrm>
              <a:off x="5854774" y="4277494"/>
              <a:ext cx="925035"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28" name="Oval 28"/>
            <p:cNvSpPr>
              <a:spLocks noChangeArrowheads="1"/>
            </p:cNvSpPr>
            <p:nvPr/>
          </p:nvSpPr>
          <p:spPr bwMode="auto">
            <a:xfrm>
              <a:off x="2422583" y="4516167"/>
              <a:ext cx="2640021" cy="48604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29" name="Oval 29"/>
            <p:cNvSpPr>
              <a:spLocks noChangeArrowheads="1"/>
            </p:cNvSpPr>
            <p:nvPr/>
          </p:nvSpPr>
          <p:spPr bwMode="auto">
            <a:xfrm>
              <a:off x="6590713" y="5785800"/>
              <a:ext cx="1216061"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8635" name="Text Box 33"/>
          <p:cNvSpPr txBox="1">
            <a:spLocks noChangeArrowheads="1"/>
          </p:cNvSpPr>
          <p:nvPr/>
        </p:nvSpPr>
        <p:spPr bwMode="auto">
          <a:xfrm>
            <a:off x="2071062" y="-5048"/>
            <a:ext cx="2774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err="1" smtClean="0">
                <a:solidFill>
                  <a:srgbClr val="FFFFFF"/>
                </a:solidFill>
                <a:latin typeface="Kruti Dev 010" pitchFamily="2" charset="0"/>
              </a:rPr>
              <a:t>mRifRr</a:t>
            </a:r>
            <a:r>
              <a:rPr lang="en-US" sz="2000" b="1" dirty="0" smtClean="0">
                <a:solidFill>
                  <a:srgbClr val="FFFFFF"/>
                </a:solidFill>
                <a:latin typeface="Kruti Dev 010" pitchFamily="2" charset="0"/>
              </a:rPr>
              <a:t>  „</a:t>
            </a:r>
            <a:r>
              <a:rPr lang="en-US" sz="2000" b="1" dirty="0" smtClean="0">
                <a:solidFill>
                  <a:srgbClr val="FFFFFF"/>
                </a:solidFill>
                <a:latin typeface="Kruti Dev 010"/>
              </a:rPr>
              <a:t>„</a:t>
            </a:r>
            <a:r>
              <a:rPr lang="en-US" sz="2000" b="1" dirty="0" smtClean="0">
                <a:solidFill>
                  <a:srgbClr val="FFFFFF"/>
                </a:solidFill>
                <a:latin typeface="Kruti Dev 010" pitchFamily="2" charset="0"/>
              </a:rPr>
              <a:t>%</a:t>
            </a:r>
            <a:r>
              <a:rPr lang="en-US" sz="2000" b="1" dirty="0" smtClean="0">
                <a:solidFill>
                  <a:srgbClr val="FFFFFF"/>
                </a:solidFill>
                <a:latin typeface="Kruti Dev 010"/>
              </a:rPr>
              <a:t>„</a:t>
            </a:r>
            <a:r>
              <a:rPr lang="en-US" sz="2000" b="1" dirty="0" smtClean="0">
                <a:solidFill>
                  <a:srgbClr val="FFFFFF"/>
                </a:solidFill>
                <a:latin typeface="Kruti Dev 010" pitchFamily="2" charset="0"/>
              </a:rPr>
              <a:t>( „ </a:t>
            </a:r>
            <a:r>
              <a:rPr lang="en-US" sz="2000" b="1" dirty="0" err="1" smtClean="0">
                <a:solidFill>
                  <a:srgbClr val="FFFFFF"/>
                </a:solidFill>
                <a:latin typeface="Kruti Dev 010" pitchFamily="2" charset="0"/>
              </a:rPr>
              <a:t>bfr</a:t>
            </a:r>
            <a:r>
              <a:rPr lang="en-US" sz="2000" b="1" dirty="0" smtClean="0">
                <a:solidFill>
                  <a:srgbClr val="FFFFFF"/>
                </a:solidFill>
                <a:latin typeface="Kruti Dev 010" pitchFamily="2" charset="0"/>
              </a:rPr>
              <a:t>- </a:t>
            </a:r>
            <a:r>
              <a:rPr lang="en-US" sz="2000" b="1" dirty="0" smtClean="0">
                <a:solidFill>
                  <a:srgbClr val="FFFFFF"/>
                </a:solidFill>
                <a:latin typeface="Kruti Dev 010"/>
              </a:rPr>
              <a:t>…</a:t>
            </a:r>
            <a:r>
              <a:rPr lang="en-US" sz="2000" b="1" dirty="0" smtClean="0">
                <a:solidFill>
                  <a:srgbClr val="FFFFFF"/>
                </a:solidFill>
                <a:latin typeface="Kruti Dev 010" pitchFamily="2" charset="0"/>
              </a:rPr>
              <a:t>%ƒ</a:t>
            </a:r>
          </a:p>
        </p:txBody>
      </p:sp>
      <p:sp>
        <p:nvSpPr>
          <p:cNvPr id="68637" name="Text Box 38"/>
          <p:cNvSpPr txBox="1">
            <a:spLocks noChangeArrowheads="1"/>
          </p:cNvSpPr>
          <p:nvPr/>
        </p:nvSpPr>
        <p:spPr bwMode="auto">
          <a:xfrm>
            <a:off x="8642350" y="6450013"/>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35" name="Rectangle 34"/>
          <p:cNvSpPr/>
          <p:nvPr/>
        </p:nvSpPr>
        <p:spPr>
          <a:xfrm>
            <a:off x="6074" y="-707584"/>
            <a:ext cx="990977" cy="2646878"/>
          </a:xfrm>
          <a:prstGeom prst="rect">
            <a:avLst/>
          </a:prstGeom>
        </p:spPr>
        <p:txBody>
          <a:bodyPr wrap="none">
            <a:spAutoFit/>
          </a:bodyPr>
          <a:lstStyle/>
          <a:p>
            <a:pPr lvl="0"/>
            <a:r>
              <a:rPr lang="en-US" sz="166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36" name="Rectangle 35"/>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7" name="Text Box 14"/>
          <p:cNvSpPr txBox="1">
            <a:spLocks noChangeArrowheads="1"/>
          </p:cNvSpPr>
          <p:nvPr/>
        </p:nvSpPr>
        <p:spPr bwMode="auto">
          <a:xfrm>
            <a:off x="6207883" y="6097171"/>
            <a:ext cx="2395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iwLrd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१९</a:t>
            </a:r>
            <a:r>
              <a:rPr lang="en-US" sz="1400" b="1" dirty="0" smtClean="0">
                <a:solidFill>
                  <a:srgbClr val="FFFFFF"/>
                </a:solidFill>
                <a:latin typeface="Kruti Dev 010" pitchFamily="2" charset="0"/>
              </a:rPr>
              <a:t>&amp;</a:t>
            </a:r>
            <a:r>
              <a:rPr lang="x-none" sz="1400" b="1" dirty="0" smtClean="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8" name="Rectangle 37"/>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4396232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32"/>
                                        </p:tgtEl>
                                        <p:attrNameLst>
                                          <p:attrName>style.visibility</p:attrName>
                                        </p:attrNameLst>
                                      </p:cBhvr>
                                      <p:to>
                                        <p:strVal val="visible"/>
                                      </p:to>
                                    </p:set>
                                    <p:animEffect transition="in" filter="fade">
                                      <p:cBhvr>
                                        <p:cTn id="16" dur="1000"/>
                                        <p:tgtEl>
                                          <p:spTgt spid="742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6" grpId="0" animBg="1"/>
      <p:bldP spid="74243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6933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b="1" dirty="0">
              <a:solidFill>
                <a:srgbClr val="FFD34A"/>
              </a:solidFill>
              <a:latin typeface="Kruti Dev 010" pitchFamily="2" charset="0"/>
              <a:ea typeface="ＭＳ Ｐゴシック" charset="0"/>
              <a:cs typeface="ＭＳ Ｐゴシック" charset="0"/>
            </a:endParaRPr>
          </a:p>
        </p:txBody>
      </p:sp>
      <p:sp>
        <p:nvSpPr>
          <p:cNvPr id="743427" name="Text Box 3"/>
          <p:cNvSpPr txBox="1">
            <a:spLocks noChangeArrowheads="1"/>
          </p:cNvSpPr>
          <p:nvPr/>
        </p:nvSpPr>
        <p:spPr bwMode="auto">
          <a:xfrm>
            <a:off x="1748190" y="90488"/>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0673" name="Text Box 21"/>
          <p:cNvSpPr txBox="1">
            <a:spLocks noChangeArrowheads="1"/>
          </p:cNvSpPr>
          <p:nvPr/>
        </p:nvSpPr>
        <p:spPr bwMode="auto">
          <a:xfrm>
            <a:off x="8650288" y="6478588"/>
            <a:ext cx="2503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Kruti Dev 010" pitchFamily="2" charset="0"/>
              </a:rPr>
              <a:t>2</a:t>
            </a:r>
          </a:p>
        </p:txBody>
      </p:sp>
      <p:sp>
        <p:nvSpPr>
          <p:cNvPr id="743447" name="Rectangle 23"/>
          <p:cNvSpPr>
            <a:spLocks noChangeArrowheads="1"/>
          </p:cNvSpPr>
          <p:nvPr/>
        </p:nvSpPr>
        <p:spPr bwMode="auto">
          <a:xfrm>
            <a:off x="1748190" y="949424"/>
            <a:ext cx="6956425" cy="523220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defTabSz="914400" eaLnBrk="0" fontAlgn="base" hangingPunct="0">
              <a:lnSpc>
                <a:spcPct val="150000"/>
              </a:lnSpc>
              <a:spcBef>
                <a:spcPct val="50000"/>
              </a:spcBef>
              <a:defRPr/>
            </a:pPr>
            <a:r>
              <a:rPr lang="en-US" sz="2800" b="1" dirty="0" smtClean="0">
                <a:solidFill>
                  <a:srgbClr val="FFFF00"/>
                </a:solidFill>
                <a:latin typeface="Kruti Dev 010" pitchFamily="2" charset="0"/>
                <a:ea typeface="ＭＳ Ｐゴシック" charset="0"/>
                <a:cs typeface="ＭＳ Ｐゴシック" charset="0"/>
              </a:rPr>
              <a:t>^^vkSj  bLekby  ds fo"k; esa Hkh eSaus rsjh lquh gS % eSa mldks Hkh vk’kh"k nwaxk] vkSj mls QqykÅ QykÅaxk vkSj vR;ar gh c&lt;k nwaxk( mlls ckjg iz/kku mRiUu gksaxs] vkSj eSa mlls ,d cMh tkfr cukÅaxkA </a:t>
            </a:r>
            <a:r>
              <a:rPr lang="en-US" sz="3200" b="1" i="1" u="sng" dirty="0" smtClean="0">
                <a:latin typeface="Kruti Dev 010" pitchFamily="2" charset="0"/>
                <a:ea typeface="ＭＳ Ｐゴシック" charset="0"/>
                <a:cs typeface="ＭＳ Ｐゴシック" charset="0"/>
              </a:rPr>
              <a:t>ijUrq eSa viuh okpk blgkd gh ds lkFk ck/kwaxk</a:t>
            </a:r>
            <a:r>
              <a:rPr lang="en-US" sz="2800" b="1" dirty="0" smtClean="0">
                <a:solidFill>
                  <a:srgbClr val="FFFF00"/>
                </a:solidFill>
                <a:latin typeface="Kruti Dev 010" pitchFamily="2" charset="0"/>
                <a:ea typeface="ＭＳ Ｐゴシック" charset="0"/>
                <a:cs typeface="ＭＳ Ｐゴシック" charset="0"/>
              </a:rPr>
              <a:t>] tks lkjk ls vxys o"kZ ds blh fu;qDr le; esa mRiUu gksxkA**</a:t>
            </a:r>
            <a:r>
              <a:rPr lang="en-US" sz="2800" dirty="0" smtClean="0">
                <a:latin typeface="Kruti Dev 010" pitchFamily="2" charset="0"/>
              </a:rPr>
              <a:t> </a:t>
            </a:r>
          </a:p>
          <a:p>
            <a:pPr algn="r" defTabSz="914400" eaLnBrk="0" fontAlgn="base" hangingPunct="0">
              <a:spcAft>
                <a:spcPts val="600"/>
              </a:spcAft>
              <a:defRPr/>
            </a:pPr>
            <a:r>
              <a:rPr lang="en-US" sz="2800" b="1" dirty="0" smtClean="0">
                <a:solidFill>
                  <a:srgbClr val="FFFF00"/>
                </a:solidFill>
                <a:latin typeface="Kruti Dev 010" pitchFamily="2" charset="0"/>
                <a:ea typeface="ＭＳ Ｐゴシック" charset="0"/>
                <a:cs typeface="ＭＳ Ｐゴシック" charset="0"/>
              </a:rPr>
              <a:t> mRifŸk ƒ</a:t>
            </a:r>
            <a:r>
              <a:rPr lang="en-US" sz="2800" b="1" dirty="0" smtClean="0">
                <a:solidFill>
                  <a:srgbClr val="FFFF00"/>
                </a:solidFill>
                <a:latin typeface="Kruti Dev 010"/>
                <a:ea typeface="ＭＳ Ｐゴシック" charset="0"/>
                <a:cs typeface="ＭＳ Ｐゴシック" charset="0"/>
              </a:rPr>
              <a:t>‰</a:t>
            </a:r>
            <a:r>
              <a:rPr lang="en-US" sz="2800" b="1" dirty="0" smtClean="0">
                <a:solidFill>
                  <a:srgbClr val="FFFF00"/>
                </a:solidFill>
                <a:latin typeface="Kruti Dev 010" pitchFamily="2" charset="0"/>
                <a:ea typeface="ＭＳ Ｐゴシック" charset="0"/>
                <a:cs typeface="ＭＳ Ｐゴシック" charset="0"/>
              </a:rPr>
              <a:t>%</a:t>
            </a:r>
            <a:r>
              <a:rPr lang="en-US" sz="2800" b="1" dirty="0" smtClean="0">
                <a:solidFill>
                  <a:srgbClr val="FFFF00"/>
                </a:solidFill>
                <a:latin typeface="Kruti Dev 010"/>
                <a:ea typeface="ＭＳ Ｐゴシック" charset="0"/>
                <a:cs typeface="ＭＳ Ｐゴシック" charset="0"/>
              </a:rPr>
              <a:t>„Œ</a:t>
            </a:r>
            <a:r>
              <a:rPr lang="en-US" sz="2800" b="1" dirty="0" smtClean="0">
                <a:solidFill>
                  <a:srgbClr val="FFFF00"/>
                </a:solidFill>
                <a:latin typeface="Kruti Dev 010" pitchFamily="2" charset="0"/>
                <a:ea typeface="ＭＳ Ｐゴシック" charset="0"/>
                <a:cs typeface="ＭＳ Ｐゴシック" charset="0"/>
              </a:rPr>
              <a:t>&amp;</a:t>
            </a:r>
            <a:r>
              <a:rPr lang="en-US" sz="2800" b="1" dirty="0" smtClean="0">
                <a:solidFill>
                  <a:srgbClr val="FFFF00"/>
                </a:solidFill>
                <a:latin typeface="Kruti Dev 010"/>
                <a:ea typeface="ＭＳ Ｐゴシック" charset="0"/>
                <a:cs typeface="ＭＳ Ｐゴシック" charset="0"/>
              </a:rPr>
              <a:t>„ƒ</a:t>
            </a:r>
            <a:endParaRPr lang="en-US" sz="2800" b="1" dirty="0">
              <a:solidFill>
                <a:srgbClr val="FFFF00"/>
              </a:solidFill>
              <a:latin typeface="Kruti Dev 010" pitchFamily="2" charset="0"/>
              <a:ea typeface="ＭＳ Ｐゴシック" charset="0"/>
              <a:cs typeface="ＭＳ Ｐゴシック" charset="0"/>
            </a:endParaRPr>
          </a:p>
        </p:txBody>
      </p:sp>
      <p:grpSp>
        <p:nvGrpSpPr>
          <p:cNvPr id="29" name="Group 28"/>
          <p:cNvGrpSpPr/>
          <p:nvPr/>
        </p:nvGrpSpPr>
        <p:grpSpPr>
          <a:xfrm>
            <a:off x="8004175" y="3432175"/>
            <a:ext cx="1000125" cy="1231900"/>
            <a:chOff x="8004175" y="3432175"/>
            <a:chExt cx="1000125" cy="1231900"/>
          </a:xfrm>
        </p:grpSpPr>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,y&amp;,l&amp;ch</a:t>
              </a:r>
              <a:endParaRPr lang="en-US" sz="900" b="1" dirty="0">
                <a:solidFill>
                  <a:srgbClr val="000000"/>
                </a:solidFill>
                <a:latin typeface="Kruti Dev 010" pitchFamily="2" charset="0"/>
                <a:ea typeface="ＭＳ Ｐゴシック" charset="0"/>
                <a:cs typeface="ＭＳ Ｐゴシック" charset="0"/>
              </a:endParaRPr>
            </a:p>
          </p:txBody>
        </p:sp>
        <p:sp>
          <p:nvSpPr>
            <p:cNvPr id="70667"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cqykgV</a:t>
              </a:r>
              <a:endParaRPr lang="en-US" sz="1100" b="1" dirty="0">
                <a:solidFill>
                  <a:srgbClr val="000000"/>
                </a:solidFill>
                <a:latin typeface="Kruti Dev 010" pitchFamily="2" charset="0"/>
                <a:ea typeface="ＭＳ Ｐゴシック" charset="0"/>
                <a:cs typeface="ＭＳ Ｐゴシック" charset="0"/>
              </a:endParaRPr>
            </a:p>
          </p:txBody>
        </p:sp>
        <p:sp>
          <p:nvSpPr>
            <p:cNvPr id="70668"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vczkge</a:t>
              </a:r>
              <a:endParaRPr lang="en-US" sz="1200" b="1" dirty="0">
                <a:solidFill>
                  <a:srgbClr val="000000"/>
                </a:solidFill>
                <a:latin typeface="Kruti Dev 010" pitchFamily="2" charset="0"/>
                <a:ea typeface="ＭＳ Ｐゴシック" charset="0"/>
                <a:cs typeface="ＭＳ Ｐゴシック"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675" name="Rectangle 25"/>
            <p:cNvSpPr>
              <a:spLocks noChangeArrowheads="1"/>
            </p:cNvSpPr>
            <p:nvPr/>
          </p:nvSpPr>
          <p:spPr bwMode="auto">
            <a:xfrm>
              <a:off x="8321675" y="4033838"/>
              <a:ext cx="57227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vkbZ&amp;vkbZ</a:t>
              </a:r>
              <a:endParaRPr lang="en-US" sz="900" b="1" dirty="0">
                <a:solidFill>
                  <a:srgbClr val="000000"/>
                </a:solidFill>
                <a:latin typeface="Kruti Dev 010" pitchFamily="2" charset="0"/>
                <a:ea typeface="ＭＳ Ｐゴシック" charset="0"/>
                <a:cs typeface="ＭＳ Ｐゴシック" charset="0"/>
              </a:endParaRPr>
            </a:p>
          </p:txBody>
        </p:sp>
      </p:grpSp>
      <p:sp>
        <p:nvSpPr>
          <p:cNvPr id="743450" name="Oval 26"/>
          <p:cNvSpPr>
            <a:spLocks noChangeArrowheads="1"/>
          </p:cNvSpPr>
          <p:nvPr/>
        </p:nvSpPr>
        <p:spPr bwMode="auto">
          <a:xfrm>
            <a:off x="2053230" y="1215916"/>
            <a:ext cx="1227276"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54" name="Text Box 30"/>
          <p:cNvSpPr txBox="1">
            <a:spLocks noChangeArrowheads="1"/>
          </p:cNvSpPr>
          <p:nvPr/>
        </p:nvSpPr>
        <p:spPr bwMode="auto">
          <a:xfrm>
            <a:off x="2355850" y="459820"/>
            <a:ext cx="5695950" cy="923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dirty="0" smtClean="0">
                <a:ln>
                  <a:solidFill>
                    <a:srgbClr val="00B0F0"/>
                  </a:solidFill>
                </a:ln>
                <a:solidFill>
                  <a:srgbClr val="00B0F0"/>
                </a:solidFill>
                <a:effectLst>
                  <a:outerShdw blurRad="38100" dist="38100" dir="2700000" algn="tl">
                    <a:srgbClr val="000000"/>
                  </a:outerShdw>
                </a:effectLst>
                <a:latin typeface="Kruti Dev 010" pitchFamily="2" charset="0"/>
              </a:rPr>
              <a:t>dkSu lk iq=\</a:t>
            </a:r>
          </a:p>
        </p:txBody>
      </p:sp>
      <p:sp>
        <p:nvSpPr>
          <p:cNvPr id="743455" name="Rectangle 31"/>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32</a:t>
            </a:r>
          </a:p>
        </p:txBody>
      </p:sp>
      <p:sp>
        <p:nvSpPr>
          <p:cNvPr id="70681" name="Text Box 33"/>
          <p:cNvSpPr txBox="1">
            <a:spLocks noChangeArrowheads="1"/>
          </p:cNvSpPr>
          <p:nvPr/>
        </p:nvSpPr>
        <p:spPr bwMode="auto">
          <a:xfrm>
            <a:off x="2053229" y="-18696"/>
            <a:ext cx="2573361"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err="1" smtClean="0">
                <a:solidFill>
                  <a:srgbClr val="FFFFFF"/>
                </a:solidFill>
                <a:latin typeface="Kruti Dev 010" pitchFamily="2" charset="0"/>
              </a:rPr>
              <a:t>mRifRr</a:t>
            </a:r>
            <a:r>
              <a:rPr lang="en-US" sz="2000" b="1" dirty="0" smtClean="0">
                <a:solidFill>
                  <a:srgbClr val="FFFFFF"/>
                </a:solidFill>
                <a:latin typeface="Kruti Dev 010" pitchFamily="2" charset="0"/>
              </a:rPr>
              <a:t>  </a:t>
            </a:r>
            <a:r>
              <a:rPr lang="en-US" sz="2000" b="1" dirty="0" smtClean="0">
                <a:solidFill>
                  <a:srgbClr val="FFFFFF"/>
                </a:solidFill>
                <a:latin typeface="Kruti Dev 010"/>
              </a:rPr>
              <a:t>ƒ‰%„Œ</a:t>
            </a:r>
            <a:r>
              <a:rPr lang="en-US" sz="2000" b="1" dirty="0" smtClean="0">
                <a:solidFill>
                  <a:srgbClr val="FFFFFF"/>
                </a:solidFill>
                <a:latin typeface="Kruti Dev 010" pitchFamily="2" charset="0"/>
              </a:rPr>
              <a:t> &amp; „</a:t>
            </a:r>
            <a:r>
              <a:rPr lang="en-US" sz="2000" b="1" dirty="0" smtClean="0">
                <a:solidFill>
                  <a:srgbClr val="FFFFFF"/>
                </a:solidFill>
                <a:latin typeface="Kruti Dev 010"/>
              </a:rPr>
              <a:t>ƒ</a:t>
            </a:r>
            <a:endParaRPr lang="en-US" sz="2000" b="1" dirty="0" smtClean="0">
              <a:solidFill>
                <a:srgbClr val="FFFFFF"/>
              </a:solidFill>
              <a:latin typeface="Kruti Dev 010" pitchFamily="2" charset="0"/>
            </a:endParaRPr>
          </a:p>
          <a:p>
            <a:pPr defTabSz="914400" eaLnBrk="0" fontAlgn="base" hangingPunct="0">
              <a:spcBef>
                <a:spcPct val="50000"/>
              </a:spcBef>
              <a:spcAft>
                <a:spcPct val="0"/>
              </a:spcAft>
            </a:pPr>
            <a:endParaRPr lang="en-US" sz="1800" b="1" dirty="0">
              <a:solidFill>
                <a:srgbClr val="FFFFFF"/>
              </a:solidFill>
              <a:latin typeface="Kruti Dev 010" pitchFamily="2" charset="0"/>
            </a:endParaRPr>
          </a:p>
        </p:txBody>
      </p:sp>
      <p:sp>
        <p:nvSpPr>
          <p:cNvPr id="30" name="Rectangle 29"/>
          <p:cNvSpPr/>
          <p:nvPr/>
        </p:nvSpPr>
        <p:spPr>
          <a:xfrm>
            <a:off x="0" y="-750598"/>
            <a:ext cx="990977" cy="2646878"/>
          </a:xfrm>
          <a:prstGeom prst="rect">
            <a:avLst/>
          </a:prstGeom>
        </p:spPr>
        <p:txBody>
          <a:bodyPr wrap="none">
            <a:spAutoFit/>
          </a:bodyPr>
          <a:lstStyle/>
          <a:p>
            <a:pPr lvl="0"/>
            <a:r>
              <a:rPr lang="en-US" sz="166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31" name="Rectangle 30"/>
          <p:cNvSpPr/>
          <p:nvPr/>
        </p:nvSpPr>
        <p:spPr bwMode="auto">
          <a:xfrm>
            <a:off x="140680" y="882437"/>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 name="Text Box 14"/>
          <p:cNvSpPr txBox="1">
            <a:spLocks noChangeArrowheads="1"/>
          </p:cNvSpPr>
          <p:nvPr/>
        </p:nvSpPr>
        <p:spPr bwMode="auto">
          <a:xfrm>
            <a:off x="6207883" y="6139375"/>
            <a:ext cx="2395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iwLrd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१९</a:t>
            </a:r>
            <a:r>
              <a:rPr lang="en-US" sz="1400" b="1" dirty="0" smtClean="0">
                <a:solidFill>
                  <a:srgbClr val="FFFFFF"/>
                </a:solidFill>
                <a:latin typeface="Kruti Dev 010" pitchFamily="2" charset="0"/>
              </a:rPr>
              <a:t>&amp;</a:t>
            </a:r>
            <a:r>
              <a:rPr lang="x-none" sz="1400" b="1" dirty="0" smtClean="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3" name="Rectangle 32"/>
          <p:cNvSpPr/>
          <p:nvPr/>
        </p:nvSpPr>
        <p:spPr>
          <a:xfrm>
            <a:off x="285465" y="-562720"/>
            <a:ext cx="1992853" cy="2646878"/>
          </a:xfrm>
          <a:prstGeom prst="rect">
            <a:avLst/>
          </a:prstGeom>
        </p:spPr>
        <p:txBody>
          <a:bodyPr wrap="none">
            <a:spAutoFit/>
          </a:bodyPr>
          <a:lstStyle/>
          <a:p>
            <a:pPr lvl="0"/>
            <a:r>
              <a:rPr lang="en-US" sz="166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470911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33</a:t>
            </a:r>
          </a:p>
        </p:txBody>
      </p:sp>
      <p:sp>
        <p:nvSpPr>
          <p:cNvPr id="72711" name="Text Box 39"/>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92" name="Text Box 44"/>
          <p:cNvSpPr txBox="1">
            <a:spLocks noChangeArrowheads="1"/>
          </p:cNvSpPr>
          <p:nvPr/>
        </p:nvSpPr>
        <p:spPr bwMode="auto">
          <a:xfrm>
            <a:off x="1081087" y="822464"/>
            <a:ext cx="7256463" cy="1323439"/>
          </a:xfrm>
          <a:prstGeom prst="rect">
            <a:avLst/>
          </a:prstGeom>
          <a:noFill/>
          <a:ln w="9525">
            <a:noFill/>
            <a:miter lim="800000"/>
            <a:headEnd/>
            <a:tailEnd/>
          </a:ln>
          <a:effectLst>
            <a:outerShdw blurRad="63500" dist="57501" dir="3723739"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solidFill>
                  <a:srgbClr val="FFFF00"/>
                </a:solidFill>
                <a:effectLst>
                  <a:outerShdw blurRad="38100" dist="38100" dir="2700000" algn="tl">
                    <a:srgbClr val="000000"/>
                  </a:outerShdw>
                </a:effectLst>
                <a:latin typeface="Kruti Dev 010" pitchFamily="2" charset="0"/>
              </a:rPr>
              <a:t>mu ojnkuksa dh </a:t>
            </a:r>
            <a:r>
              <a:rPr lang="en-US" sz="4000" b="1" i="1" u="sng" dirty="0" smtClean="0">
                <a:solidFill>
                  <a:srgbClr val="FFFF00"/>
                </a:solidFill>
                <a:effectLst>
                  <a:outerShdw blurRad="38100" dist="38100" dir="2700000" algn="tl">
                    <a:srgbClr val="000000"/>
                  </a:outerShdw>
                </a:effectLst>
                <a:latin typeface="Kruti Dev 010" pitchFamily="2" charset="0"/>
              </a:rPr>
              <a:t>orZeku</a:t>
            </a:r>
            <a:r>
              <a:rPr lang="en-US" sz="4000" b="1" dirty="0" smtClean="0">
                <a:solidFill>
                  <a:srgbClr val="FFFF00"/>
                </a:solidFill>
                <a:effectLst>
                  <a:outerShdw blurRad="38100" dist="38100" dir="2700000" algn="tl">
                    <a:srgbClr val="000000"/>
                  </a:outerShdw>
                </a:effectLst>
                <a:latin typeface="Kruti Dev 010" pitchFamily="2" charset="0"/>
              </a:rPr>
              <a:t> esa rqyuk dhft;s ----</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38100" dist="38100" dir="2700000" algn="tl">
                    <a:srgbClr val="000000"/>
                  </a:outerShdw>
                </a:effectLst>
                <a:latin typeface="Kruti Dev 010" pitchFamily="2" charset="0"/>
              </a:rPr>
              <a:t>b’ekbZy</a:t>
            </a:r>
          </a:p>
        </p:txBody>
      </p:sp>
      <p:grpSp>
        <p:nvGrpSpPr>
          <p:cNvPr id="72716" name="Group 41"/>
          <p:cNvGrpSpPr>
            <a:grpSpLocks/>
          </p:cNvGrpSpPr>
          <p:nvPr/>
        </p:nvGrpSpPr>
        <p:grpSpPr bwMode="auto">
          <a:xfrm>
            <a:off x="8004179" y="3432175"/>
            <a:ext cx="1020763" cy="1231900"/>
            <a:chOff x="5042" y="2162"/>
            <a:chExt cx="643"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7" name="Rectangle 10"/>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72728" name="Rectangle 11"/>
            <p:cNvSpPr>
              <a:spLocks noChangeArrowheads="1"/>
            </p:cNvSpPr>
            <p:nvPr/>
          </p:nvSpPr>
          <p:spPr bwMode="auto">
            <a:xfrm>
              <a:off x="5150" y="2302"/>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72729" name="Rectangle 12"/>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3" name="Rectangle 27"/>
            <p:cNvSpPr>
              <a:spLocks noChangeArrowheads="1"/>
            </p:cNvSpPr>
            <p:nvPr/>
          </p:nvSpPr>
          <p:spPr bwMode="auto">
            <a:xfrm>
              <a:off x="5242" y="2541"/>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38100" dist="38100" dir="2700000" algn="tl">
                    <a:srgbClr val="000000"/>
                  </a:outerShdw>
                </a:effectLst>
                <a:latin typeface="Kruti Dev 010" pitchFamily="2" charset="0"/>
              </a:rPr>
              <a:t>blgkd</a:t>
            </a:r>
          </a:p>
        </p:txBody>
      </p:sp>
      <p:sp>
        <p:nvSpPr>
          <p:cNvPr id="744495" name="Text Box 47"/>
          <p:cNvSpPr txBox="1">
            <a:spLocks noChangeArrowheads="1"/>
          </p:cNvSpPr>
          <p:nvPr/>
        </p:nvSpPr>
        <p:spPr bwMode="auto">
          <a:xfrm>
            <a:off x="5235575" y="4365625"/>
            <a:ext cx="3101975" cy="163121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i="1" dirty="0" smtClean="0">
                <a:ln>
                  <a:solidFill>
                    <a:schemeClr val="tx1"/>
                  </a:solidFill>
                </a:ln>
                <a:solidFill>
                  <a:schemeClr val="tx1"/>
                </a:solidFill>
                <a:effectLst>
                  <a:outerShdw blurRad="38100" dist="38100" dir="2700000" algn="tl">
                    <a:srgbClr val="000000"/>
                  </a:outerShdw>
                </a:effectLst>
                <a:latin typeface="Kruti Dev 010" pitchFamily="2" charset="0"/>
              </a:rPr>
              <a:t>bruk varj</a:t>
            </a:r>
          </a:p>
          <a:p>
            <a:pPr algn="ctr" defTabSz="914400" eaLnBrk="0" fontAlgn="base" hangingPunct="0">
              <a:spcBef>
                <a:spcPct val="50000"/>
              </a:spcBef>
              <a:spcAft>
                <a:spcPct val="0"/>
              </a:spcAft>
              <a:defRPr/>
            </a:pPr>
            <a:r>
              <a:rPr lang="en-US" sz="4000" b="1" i="1" dirty="0" smtClean="0">
                <a:ln>
                  <a:solidFill>
                    <a:schemeClr val="tx1"/>
                  </a:solidFill>
                </a:ln>
                <a:solidFill>
                  <a:schemeClr val="tx1"/>
                </a:solidFill>
                <a:effectLst>
                  <a:outerShdw blurRad="38100" dist="38100" dir="2700000" algn="tl">
                    <a:srgbClr val="000000"/>
                  </a:outerShdw>
                </a:effectLst>
                <a:latin typeface="Kruti Dev 010" pitchFamily="2" charset="0"/>
              </a:rPr>
              <a:t>D;ksa gS \</a:t>
            </a:r>
          </a:p>
        </p:txBody>
      </p:sp>
      <p:sp>
        <p:nvSpPr>
          <p:cNvPr id="39" name="Text Box 14"/>
          <p:cNvSpPr txBox="1">
            <a:spLocks noChangeArrowheads="1"/>
          </p:cNvSpPr>
          <p:nvPr/>
        </p:nvSpPr>
        <p:spPr bwMode="auto">
          <a:xfrm>
            <a:off x="6207883" y="616751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937870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936" y="1148692"/>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9" name="Group 28"/>
          <p:cNvGrpSpPr/>
          <p:nvPr/>
        </p:nvGrpSpPr>
        <p:grpSpPr>
          <a:xfrm>
            <a:off x="8004175" y="3432175"/>
            <a:ext cx="1000125" cy="1231900"/>
            <a:chOff x="8004175" y="3432175"/>
            <a:chExt cx="1000125" cy="1231900"/>
          </a:xfrm>
        </p:grpSpPr>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74765" name="Rectangle 1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74766" name="Rectangle 1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vkbZ&amp;vkbZ</a:t>
              </a:r>
              <a:endParaRPr lang="en-US" sz="1000" b="1" dirty="0">
                <a:solidFill>
                  <a:srgbClr val="000000"/>
                </a:solidFill>
                <a:latin typeface="Kruti Dev 010" pitchFamily="2" charset="0"/>
                <a:ea typeface="ＭＳ Ｐゴシック" charset="0"/>
                <a:cs typeface="ＭＳ Ｐゴシック" charset="0"/>
              </a:endParaRPr>
            </a:p>
          </p:txBody>
        </p:sp>
      </p:gr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646331"/>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FFFF00"/>
                </a:solidFill>
                <a:effectLst>
                  <a:outerShdw blurRad="38100" dist="38100" dir="2700000" algn="tl">
                    <a:srgbClr val="000000"/>
                  </a:outerShdw>
                </a:effectLst>
                <a:latin typeface="Kruti Dev 010" pitchFamily="2" charset="0"/>
              </a:rPr>
              <a:t>HkkSxksfyd rqyuk djsa -----</a:t>
            </a:r>
          </a:p>
        </p:txBody>
      </p:sp>
      <p:sp>
        <p:nvSpPr>
          <p:cNvPr id="746522" name="Rectangle 2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34</a:t>
            </a:r>
          </a:p>
        </p:txBody>
      </p:sp>
      <p:sp>
        <p:nvSpPr>
          <p:cNvPr id="28"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endParaRPr lang="en-US" dirty="0">
              <a:latin typeface="Kruti Dev 010" pitchFamily="2" charset="0"/>
            </a:endParaRPr>
          </a:p>
        </p:txBody>
      </p:sp>
      <p:sp>
        <p:nvSpPr>
          <p:cNvPr id="27" name="Text Box 34"/>
          <p:cNvSpPr txBox="1">
            <a:spLocks noChangeArrowheads="1"/>
          </p:cNvSpPr>
          <p:nvPr/>
        </p:nvSpPr>
        <p:spPr bwMode="auto">
          <a:xfrm>
            <a:off x="966536" y="4121653"/>
            <a:ext cx="3352382" cy="58477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square">
            <a:spAutoFit/>
            <a:flatTx/>
          </a:bodyPr>
          <a:lstStyle/>
          <a:p>
            <a:pPr lvl="0" defTabSz="914400">
              <a:spcBef>
                <a:spcPct val="50000"/>
              </a:spcBef>
              <a:defRPr/>
            </a:pPr>
            <a:r>
              <a:rPr kumimoji="0" lang="en-US" altLang="ja-JP" sz="3200" b="1" i="0" u="none" strike="noStrike" kern="0" cap="none" spc="0" normalizeH="0" baseline="0" noProof="0" dirty="0" smtClean="0">
                <a:ln>
                  <a:noFill/>
                </a:ln>
                <a:solidFill>
                  <a:srgbClr val="1A0004"/>
                </a:solidFill>
                <a:uLnTx/>
                <a:uFillTx/>
                <a:latin typeface="Kruti Dev 010" pitchFamily="2" charset="0"/>
                <a:ea typeface="宋体" charset="0"/>
                <a:cs typeface="Arial"/>
              </a:rPr>
              <a:t>vjc jk</a:t>
            </a:r>
            <a:r>
              <a:rPr lang="en-US" altLang="ja-JP" sz="3200" b="1" kern="0" dirty="0" smtClean="0">
                <a:solidFill>
                  <a:srgbClr val="1A0004"/>
                </a:solidFill>
                <a:latin typeface="Kruti Dev 010" pitchFamily="2" charset="0"/>
                <a:ea typeface="宋体" charset="0"/>
                <a:cs typeface="Arial"/>
              </a:rPr>
              <a:t>"Vª</a:t>
            </a:r>
            <a:endParaRPr kumimoji="0" lang="zh-CN" altLang="en-US" sz="3200" b="1" i="0" u="none" strike="noStrike" kern="0" cap="none" spc="0" normalizeH="0" baseline="0" noProof="0" dirty="0" smtClean="0">
              <a:ln>
                <a:noFill/>
              </a:ln>
              <a:solidFill>
                <a:srgbClr val="1A0004"/>
              </a:solidFill>
              <a:uLnTx/>
              <a:uFillTx/>
              <a:latin typeface="Kruti Dev 010" pitchFamily="2" charset="0"/>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a:r>
              <a:rPr lang="en-US" altLang="zh-CN" sz="3600" b="1" dirty="0" smtClean="0">
                <a:ln>
                  <a:solidFill>
                    <a:srgbClr val="00FF00"/>
                  </a:solidFill>
                </a:ln>
                <a:solidFill>
                  <a:srgbClr val="00FF00"/>
                </a:solidFill>
                <a:latin typeface="Kruti Dev 010" pitchFamily="2" charset="0"/>
                <a:cs typeface="Arial"/>
              </a:rPr>
              <a:t>btjk;y vkSj ----</a:t>
            </a:r>
            <a:endParaRPr lang="en-US" altLang="zh-CN" sz="3600" b="1" dirty="0">
              <a:ln>
                <a:solidFill>
                  <a:srgbClr val="00FF00"/>
                </a:solidFill>
              </a:ln>
              <a:solidFill>
                <a:srgbClr val="00FF00"/>
              </a:solidFill>
              <a:latin typeface="Kruti Dev 010" pitchFamily="2" charset="0"/>
              <a:cs typeface="Arial"/>
            </a:endParaRPr>
          </a:p>
        </p:txBody>
      </p:sp>
      <p:sp>
        <p:nvSpPr>
          <p:cNvPr id="31" name="Rectangle 30"/>
          <p:cNvSpPr/>
          <p:nvPr/>
        </p:nvSpPr>
        <p:spPr>
          <a:xfrm>
            <a:off x="-139673" y="-73952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 name="Rectangle 3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4" name="Rectangle 3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2226475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30" name="Group 29"/>
          <p:cNvGrpSpPr/>
          <p:nvPr/>
        </p:nvGrpSpPr>
        <p:grpSpPr>
          <a:xfrm>
            <a:off x="8004175" y="3432175"/>
            <a:ext cx="1021218" cy="1231900"/>
            <a:chOff x="8004175" y="3432175"/>
            <a:chExt cx="1021218" cy="1231900"/>
          </a:xfrm>
        </p:grpSpPr>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76813" name="Rectangle 20"/>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76814" name="Rectangle 21"/>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gr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70788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ln>
                  <a:solidFill>
                    <a:srgbClr val="FFFF00"/>
                  </a:solidFill>
                </a:ln>
                <a:solidFill>
                  <a:srgbClr val="FFFF00"/>
                </a:solidFill>
                <a:effectLst>
                  <a:outerShdw blurRad="38100" dist="38100" dir="2700000" algn="tl">
                    <a:srgbClr val="000000"/>
                  </a:outerShdw>
                </a:effectLst>
                <a:latin typeface="Kruti Dev 010" pitchFamily="2" charset="0"/>
              </a:rPr>
              <a:t>HkkSxksfyd rqyuk djsa-</a:t>
            </a:r>
            <a:r>
              <a:rPr lang="en-US" sz="3200" b="1" dirty="0" smtClean="0">
                <a:solidFill>
                  <a:srgbClr val="FFFF00"/>
                </a:solidFill>
                <a:effectLst>
                  <a:outerShdw blurRad="38100" dist="38100" dir="2700000" algn="tl">
                    <a:srgbClr val="000000"/>
                  </a:outerShdw>
                </a:effectLst>
                <a:latin typeface="Kruti Dev 010" pitchFamily="2" charset="0"/>
              </a:rPr>
              <a:t>----</a:t>
            </a:r>
          </a:p>
        </p:txBody>
      </p:sp>
      <p:sp>
        <p:nvSpPr>
          <p:cNvPr id="745504" name="Text Box 32"/>
          <p:cNvSpPr txBox="1">
            <a:spLocks noChangeArrowheads="1"/>
          </p:cNvSpPr>
          <p:nvPr/>
        </p:nvSpPr>
        <p:spPr bwMode="auto">
          <a:xfrm>
            <a:off x="1352550" y="5826125"/>
            <a:ext cx="6699250" cy="58477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smtClean="0">
                <a:ln>
                  <a:solidFill>
                    <a:srgbClr val="FFFF00"/>
                  </a:solidFill>
                </a:ln>
                <a:solidFill>
                  <a:srgbClr val="FFFF00"/>
                </a:solidFill>
                <a:effectLst>
                  <a:outerShdw blurRad="38100" dist="38100" dir="2700000" algn="tl">
                    <a:srgbClr val="000000"/>
                  </a:outerShdw>
                </a:effectLst>
                <a:latin typeface="Kruti Dev 010" pitchFamily="2" charset="0"/>
              </a:rPr>
              <a:t>eqgEen fo#) blgkd!</a:t>
            </a:r>
          </a:p>
        </p:txBody>
      </p:sp>
      <p:sp>
        <p:nvSpPr>
          <p:cNvPr id="745505"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35</a:t>
            </a:r>
          </a:p>
        </p:txBody>
      </p:sp>
      <p:sp>
        <p:nvSpPr>
          <p:cNvPr id="31" name="Rectangle 30"/>
          <p:cNvSpPr/>
          <p:nvPr/>
        </p:nvSpPr>
        <p:spPr>
          <a:xfrm>
            <a:off x="-168816" y="-81594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 name="Rectangle 31"/>
          <p:cNvSpPr/>
          <p:nvPr/>
        </p:nvSpPr>
        <p:spPr bwMode="auto">
          <a:xfrm>
            <a:off x="211013" y="943636"/>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4" name="Rectangle 3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913141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3" name="Group 52"/>
          <p:cNvGrpSpPr/>
          <p:nvPr/>
        </p:nvGrpSpPr>
        <p:grpSpPr>
          <a:xfrm>
            <a:off x="35142" y="-700954"/>
            <a:ext cx="8969158" cy="7540228"/>
            <a:chOff x="35142" y="-700954"/>
            <a:chExt cx="8969158" cy="7540228"/>
          </a:xfrm>
        </p:grpSpPr>
        <p:sp>
          <p:nvSpPr>
            <p:cNvPr id="50" name="Rectangle 42"/>
            <p:cNvSpPr>
              <a:spLocks noChangeArrowheads="1"/>
            </p:cNvSpPr>
            <p:nvPr/>
          </p:nvSpPr>
          <p:spPr bwMode="auto">
            <a:xfrm>
              <a:off x="7485785" y="6593053"/>
              <a:ext cx="673581" cy="246221"/>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Kruti Dev 010" pitchFamily="2"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Kruti Dev 010" pitchFamily="2" charset="0"/>
                <a:ea typeface="Gulim" charset="0"/>
                <a:cs typeface="Gulim" charset="0"/>
              </a:endParaRPr>
            </a:p>
          </p:txBody>
        </p:sp>
        <p:sp>
          <p:nvSpPr>
            <p:cNvPr id="747540" name="Text Box 20"/>
            <p:cNvSpPr txBox="1">
              <a:spLocks noChangeArrowheads="1"/>
            </p:cNvSpPr>
            <p:nvPr/>
          </p:nvSpPr>
          <p:spPr bwMode="auto">
            <a:xfrm>
              <a:off x="8590615" y="6403946"/>
              <a:ext cx="2840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smtClean="0">
                  <a:solidFill>
                    <a:srgbClr val="FFFFFF"/>
                  </a:solidFill>
                  <a:latin typeface="Kruti Dev 010" pitchFamily="2" charset="0"/>
                  <a:ea typeface="Gulim" charset="0"/>
                  <a:cs typeface="Gulim" charset="0"/>
                </a:rPr>
                <a:t>4</a:t>
              </a:r>
              <a:endParaRPr lang="en-US" altLang="ko-KR" sz="2000" dirty="0">
                <a:solidFill>
                  <a:srgbClr val="FFFFFF"/>
                </a:solidFill>
                <a:latin typeface="Kruti Dev 010" pitchFamily="2" charset="0"/>
                <a:ea typeface="Gulim" charset="0"/>
                <a:cs typeface="Gulim" charset="0"/>
              </a:endParaRPr>
            </a:p>
          </p:txBody>
        </p:sp>
        <p:sp>
          <p:nvSpPr>
            <p:cNvPr id="747549" name="Text Box 29"/>
            <p:cNvSpPr txBox="1">
              <a:spLocks noChangeArrowheads="1"/>
            </p:cNvSpPr>
            <p:nvPr/>
          </p:nvSpPr>
          <p:spPr bwMode="auto">
            <a:xfrm>
              <a:off x="2108200" y="465138"/>
              <a:ext cx="6405563" cy="646331"/>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defTabSz="914400" eaLnBrk="0" fontAlgn="base" hangingPunct="0">
                <a:spcBef>
                  <a:spcPct val="50000"/>
                </a:spcBef>
                <a:spcAft>
                  <a:spcPct val="0"/>
                </a:spcAft>
                <a:defRPr/>
              </a:pPr>
              <a:r>
                <a:rPr lang="en-US" sz="3600" b="1" dirty="0" smtClean="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charset="0"/>
                  <a:cs typeface="ＭＳ Ｐゴシック" charset="0"/>
                </a:rPr>
                <a:t>HkkSxksfyd rqyuk djsa----</a:t>
              </a:r>
              <a:endParaRPr lang="en-US" sz="36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47550" name="Rectangle 30"/>
            <p:cNvSpPr>
              <a:spLocks noChangeArrowheads="1"/>
            </p:cNvSpPr>
            <p:nvPr/>
          </p:nvSpPr>
          <p:spPr bwMode="auto">
            <a:xfrm>
              <a:off x="8104856" y="6591465"/>
              <a:ext cx="29367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Kruti Dev 010" pitchFamily="2" charset="0"/>
                  <a:ea typeface="Gulim" charset="0"/>
                  <a:cs typeface="Gulim" charset="0"/>
                </a:rPr>
                <a:t>36</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80921" name="Rectangle 10"/>
              <p:cNvSpPr>
                <a:spLocks noChangeArrowheads="1"/>
              </p:cNvSpPr>
              <p:nvPr/>
            </p:nvSpPr>
            <p:spPr bwMode="auto">
              <a:xfrm>
                <a:off x="8186738" y="3832225"/>
                <a:ext cx="583492"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54662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The CALL</a:t>
                </a:r>
              </a:p>
            </p:txBody>
          </p:sp>
          <p:sp>
            <p:nvSpPr>
              <p:cNvPr id="80923" name="Rectangle 12"/>
              <p:cNvSpPr>
                <a:spLocks noChangeArrowheads="1"/>
              </p:cNvSpPr>
              <p:nvPr/>
            </p:nvSpPr>
            <p:spPr bwMode="auto">
              <a:xfrm>
                <a:off x="8004175" y="3432175"/>
                <a:ext cx="53219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80927" name="Rectangle 26"/>
              <p:cNvSpPr>
                <a:spLocks noChangeArrowheads="1"/>
              </p:cNvSpPr>
              <p:nvPr/>
            </p:nvSpPr>
            <p:spPr bwMode="auto">
              <a:xfrm>
                <a:off x="8321675" y="4033838"/>
                <a:ext cx="383117"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smtClean="0">
                    <a:ln>
                      <a:solidFill>
                        <a:srgbClr val="00FF00"/>
                      </a:solidFill>
                    </a:ln>
                    <a:solidFill>
                      <a:srgbClr val="00FF00"/>
                    </a:solidFill>
                    <a:latin typeface="Kruti Dev 010" pitchFamily="2" charset="0"/>
                    <a:ea typeface="Gulim" charset="0"/>
                    <a:cs typeface="Gulim" charset="0"/>
                  </a:rPr>
                  <a:t>btjk;y vkSj </a:t>
                </a:r>
                <a:r>
                  <a:rPr lang="en-US" altLang="ko-KR" sz="2800" dirty="0" smtClean="0">
                    <a:solidFill>
                      <a:srgbClr val="33CC33"/>
                    </a:solidFill>
                    <a:latin typeface="Kruti Dev 010" pitchFamily="2" charset="0"/>
                    <a:ea typeface="Gulim" charset="0"/>
                    <a:cs typeface="Gulim" charset="0"/>
                  </a:rPr>
                  <a:t>----</a:t>
                </a:r>
                <a:endParaRPr lang="en-US" altLang="ko-KR" sz="2800" dirty="0">
                  <a:solidFill>
                    <a:srgbClr val="33CC33"/>
                  </a:solidFill>
                  <a:latin typeface="Kruti Dev 010" pitchFamily="2" charset="0"/>
                  <a:ea typeface="Gulim" charset="0"/>
                  <a:cs typeface="Gulim"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algn="ctr"/>
                <a:r>
                  <a:rPr lang="en-US" sz="2800" b="1" dirty="0" smtClean="0">
                    <a:ln>
                      <a:solidFill>
                        <a:schemeClr val="tx1"/>
                      </a:solidFill>
                    </a:ln>
                    <a:latin typeface="Kruti Dev 010" pitchFamily="2" charset="0"/>
                    <a:cs typeface="Arial"/>
                  </a:rPr>
                  <a:t>Ýkal</a:t>
                </a:r>
                <a:endParaRPr lang="en-US" sz="2800" b="1" dirty="0">
                  <a:ln>
                    <a:solidFill>
                      <a:schemeClr val="tx1"/>
                    </a:solidFill>
                  </a:ln>
                  <a:latin typeface="Kruti Dev 010" pitchFamily="2" charset="0"/>
                  <a:cs typeface="Arial"/>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smtClean="0">
                    <a:ln>
                      <a:solidFill>
                        <a:srgbClr val="00FF00"/>
                      </a:solidFill>
                    </a:ln>
                    <a:solidFill>
                      <a:srgbClr val="00FF00"/>
                    </a:solidFill>
                    <a:latin typeface="Kruti Dev 010" pitchFamily="2" charset="0"/>
                    <a:ea typeface="Gulim" charset="0"/>
                    <a:cs typeface="Gulim" charset="0"/>
                  </a:rPr>
                  <a:t>btjk;y vkSj ----</a:t>
                </a:r>
                <a:endParaRPr lang="en-US" altLang="ko-KR" sz="2800" dirty="0">
                  <a:ln>
                    <a:solidFill>
                      <a:srgbClr val="00FF00"/>
                    </a:solidFill>
                  </a:ln>
                  <a:solidFill>
                    <a:srgbClr val="00FF00"/>
                  </a:solidFill>
                  <a:latin typeface="Kruti Dev 010" pitchFamily="2" charset="0"/>
                  <a:ea typeface="Gulim" charset="0"/>
                  <a:cs typeface="Gulim" charset="0"/>
                </a:endParaRP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smtClean="0">
                    <a:ln>
                      <a:solidFill>
                        <a:schemeClr val="tx1"/>
                      </a:solidFill>
                    </a:ln>
                    <a:latin typeface="Kruti Dev 010" pitchFamily="2" charset="0"/>
                    <a:cs typeface="Arial"/>
                  </a:rPr>
                  <a:t>vkLVªsfy;k</a:t>
                </a:r>
                <a:endParaRPr lang="en-US" sz="2800" b="1" dirty="0">
                  <a:ln>
                    <a:solidFill>
                      <a:schemeClr val="tx1"/>
                    </a:solidFill>
                  </a:ln>
                  <a:latin typeface="Kruti Dev 010" pitchFamily="2" charset="0"/>
                  <a:cs typeface="Arial"/>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smtClean="0">
                    <a:ln>
                      <a:solidFill>
                        <a:srgbClr val="00FF00"/>
                      </a:solidFill>
                    </a:ln>
                    <a:solidFill>
                      <a:srgbClr val="00FF00"/>
                    </a:solidFill>
                    <a:latin typeface="Kruti Dev 010" pitchFamily="2" charset="0"/>
                    <a:ea typeface="Gulim" charset="0"/>
                    <a:cs typeface="Gulim" charset="0"/>
                  </a:rPr>
                  <a:t>btjk;y vkSj ----</a:t>
                </a:r>
                <a:endParaRPr lang="en-US" altLang="ko-KR" sz="2800" dirty="0">
                  <a:ln>
                    <a:solidFill>
                      <a:srgbClr val="00FF00"/>
                    </a:solidFill>
                  </a:ln>
                  <a:solidFill>
                    <a:srgbClr val="00FF00"/>
                  </a:solidFill>
                  <a:latin typeface="Kruti Dev 010" pitchFamily="2" charset="0"/>
                  <a:ea typeface="Gulim" charset="0"/>
                  <a:cs typeface="Gulim" charset="0"/>
                </a:endParaRP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smtClean="0">
                    <a:ln>
                      <a:solidFill>
                        <a:schemeClr val="tx1"/>
                      </a:solidFill>
                    </a:ln>
                    <a:latin typeface="Kruti Dev 010" pitchFamily="2" charset="0"/>
                    <a:cs typeface="Arial"/>
                  </a:rPr>
                  <a:t>eSus</a:t>
                </a:r>
                <a:endParaRPr lang="en-US" sz="2800" b="1" dirty="0">
                  <a:ln>
                    <a:solidFill>
                      <a:schemeClr val="tx1"/>
                    </a:solidFill>
                  </a:ln>
                  <a:latin typeface="Kruti Dev 010" pitchFamily="2" charset="0"/>
                  <a:cs typeface="Arial"/>
                </a:endParaRPr>
              </a:p>
            </p:txBody>
          </p:sp>
        </p:grpSp>
        <p:sp>
          <p:nvSpPr>
            <p:cNvPr id="48" name="TextBox 47"/>
            <p:cNvSpPr txBox="1"/>
            <p:nvPr/>
          </p:nvSpPr>
          <p:spPr>
            <a:xfrm>
              <a:off x="6201472" y="4844172"/>
              <a:ext cx="2802828" cy="1384995"/>
            </a:xfrm>
            <a:prstGeom prst="rect">
              <a:avLst/>
            </a:prstGeom>
            <a:noFill/>
          </p:spPr>
          <p:txBody>
            <a:bodyPr wrap="square" rtlCol="0">
              <a:spAutoFit/>
            </a:bodyPr>
            <a:lstStyle/>
            <a:p>
              <a:r>
                <a:rPr lang="en-US" sz="2800" b="1" dirty="0" smtClean="0">
                  <a:ln>
                    <a:solidFill>
                      <a:schemeClr val="tx1"/>
                    </a:solidFill>
                  </a:ln>
                  <a:effectLst>
                    <a:outerShdw blurRad="50800" dist="76200" dir="2700000" algn="tl" rotWithShape="0">
                      <a:srgbClr val="000000"/>
                    </a:outerShdw>
                  </a:effectLst>
                  <a:latin typeface="Kruti Dev 010" pitchFamily="2" charset="0"/>
                  <a:cs typeface="Arial"/>
                </a:rPr>
                <a:t>uD’ks esa leku Ldsy esa btjk;y uhys jax esa iznf’kZr gSA</a:t>
              </a:r>
              <a:endParaRPr lang="en-US" sz="2800" b="1" dirty="0">
                <a:ln>
                  <a:solidFill>
                    <a:schemeClr val="tx1"/>
                  </a:solidFill>
                </a:ln>
                <a:effectLst>
                  <a:outerShdw blurRad="50800" dist="76200" dir="2700000" algn="tl" rotWithShape="0">
                    <a:srgbClr val="000000"/>
                  </a:outerShdw>
                </a:effectLst>
                <a:latin typeface="Kruti Dev 010" pitchFamily="2" charset="0"/>
                <a:cs typeface="Arial"/>
              </a:endParaRP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rgbClr val="FFFFFF"/>
              </a:solidFill>
              <a:ln w="76200">
                <a:solidFill>
                  <a:schemeClr val="accent2"/>
                </a:solidFill>
                <a:miter lim="800000"/>
                <a:headEnd/>
                <a:tailEn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outerShdw blurRad="38100" dist="38100" dir="2700000" algn="tl">
                      <a:srgbClr val="000000">
                        <a:alpha val="43137"/>
                      </a:srgbClr>
                    </a:outerShdw>
                  </a:effectLst>
                  <a:latin typeface="Kruti Dev 010" pitchFamily="2"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smtClean="0">
                    <a:ln>
                      <a:solidFill>
                        <a:srgbClr val="00FF00"/>
                      </a:solidFill>
                    </a:ln>
                    <a:solidFill>
                      <a:srgbClr val="00FF00"/>
                    </a:solidFill>
                    <a:latin typeface="Kruti Dev 010" pitchFamily="2" charset="0"/>
                    <a:ea typeface="Gulim" charset="0"/>
                    <a:cs typeface="Gulim" charset="0"/>
                  </a:rPr>
                  <a:t>btjk;y vkSj ----</a:t>
                </a:r>
                <a:endParaRPr lang="en-US" altLang="ko-KR" sz="2800" dirty="0">
                  <a:ln>
                    <a:solidFill>
                      <a:srgbClr val="00FF00"/>
                    </a:solidFill>
                  </a:ln>
                  <a:solidFill>
                    <a:srgbClr val="00FF00"/>
                  </a:solidFill>
                  <a:latin typeface="Kruti Dev 010" pitchFamily="2" charset="0"/>
                  <a:ea typeface="Gulim" charset="0"/>
                  <a:cs typeface="Gulim" charset="0"/>
                </a:endParaRP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smtClean="0">
                    <a:ln>
                      <a:solidFill>
                        <a:schemeClr val="tx1"/>
                      </a:solidFill>
                    </a:ln>
                    <a:latin typeface="Kruti Dev 010" pitchFamily="2" charset="0"/>
                    <a:cs typeface="Arial"/>
                  </a:rPr>
                  <a:t>flaxkiqj</a:t>
                </a:r>
                <a:endParaRPr lang="en-US" sz="2800" b="1" dirty="0">
                  <a:ln>
                    <a:solidFill>
                      <a:schemeClr val="tx1"/>
                    </a:solidFill>
                  </a:ln>
                  <a:latin typeface="Kruti Dev 010" pitchFamily="2" charset="0"/>
                  <a:cs typeface="Arial"/>
                </a:endParaRP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smtClean="0">
                    <a:ln>
                      <a:solidFill>
                        <a:srgbClr val="00FF00"/>
                      </a:solidFill>
                    </a:ln>
                    <a:solidFill>
                      <a:srgbClr val="00FF00"/>
                    </a:solidFill>
                    <a:latin typeface="Kruti Dev 010" pitchFamily="2" charset="0"/>
                    <a:ea typeface="Gulim" charset="0"/>
                    <a:cs typeface="Gulim" charset="0"/>
                  </a:rPr>
                  <a:t>btjk;y vkSj ----</a:t>
                </a:r>
                <a:endParaRPr lang="en-US" altLang="ko-KR" sz="2800" dirty="0">
                  <a:ln>
                    <a:solidFill>
                      <a:srgbClr val="00FF00"/>
                    </a:solidFill>
                  </a:ln>
                  <a:solidFill>
                    <a:srgbClr val="00FF00"/>
                  </a:solidFill>
                  <a:latin typeface="Kruti Dev 010" pitchFamily="2" charset="0"/>
                  <a:ea typeface="Gulim" charset="0"/>
                  <a:cs typeface="Gulim" charset="0"/>
                </a:endParaRPr>
              </a:p>
            </p:txBody>
          </p:sp>
          <p:sp>
            <p:nvSpPr>
              <p:cNvPr id="2" name="TextBox 1"/>
              <p:cNvSpPr txBox="1"/>
              <p:nvPr/>
            </p:nvSpPr>
            <p:spPr>
              <a:xfrm>
                <a:off x="6550735" y="2238673"/>
                <a:ext cx="1923869" cy="584775"/>
              </a:xfrm>
              <a:prstGeom prst="rect">
                <a:avLst/>
              </a:prstGeom>
              <a:solidFill>
                <a:srgbClr val="790015"/>
              </a:solidFill>
            </p:spPr>
            <p:txBody>
              <a:bodyPr wrap="square" rtlCol="0">
                <a:spAutoFit/>
              </a:bodyPr>
              <a:lstStyle/>
              <a:p>
                <a:pPr algn="ctr"/>
                <a:r>
                  <a:rPr lang="en-US" sz="3200" b="1" dirty="0" smtClean="0">
                    <a:ln>
                      <a:solidFill>
                        <a:schemeClr val="tx1"/>
                      </a:solidFill>
                    </a:ln>
                    <a:latin typeface="Kruti Dev 010" pitchFamily="2" charset="0"/>
                    <a:cs typeface="Arial"/>
                  </a:rPr>
                  <a:t>dsyhQksfuZ;k</a:t>
                </a:r>
                <a:endParaRPr lang="en-US" sz="3200" b="1" dirty="0">
                  <a:ln>
                    <a:solidFill>
                      <a:schemeClr val="tx1"/>
                    </a:solidFill>
                  </a:ln>
                  <a:latin typeface="Kruti Dev 010" pitchFamily="2" charset="0"/>
                  <a:cs typeface="Arial"/>
                </a:endParaRPr>
              </a:p>
            </p:txBody>
          </p:sp>
        </p:grpSp>
        <p:sp>
          <p:nvSpPr>
            <p:cNvPr id="51" name="Rectangle 50"/>
            <p:cNvSpPr/>
            <p:nvPr/>
          </p:nvSpPr>
          <p:spPr>
            <a:xfrm>
              <a:off x="35142" y="-70095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2" name="Rectangle 5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grpSp>
      <p:sp>
        <p:nvSpPr>
          <p:cNvPr id="58" name="Rectangle 57"/>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060612750"/>
      </p:ext>
    </p:extLst>
  </p:cSld>
  <p:clrMapOvr>
    <a:masterClrMapping/>
  </p:clrMapOvr>
  <p:transition xmlns:p14="http://schemas.microsoft.com/office/powerpoint/2010/main">
    <p:wheel spokes="0"/>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99" name="Text Box 31"/>
          <p:cNvSpPr txBox="1">
            <a:spLocks noChangeArrowheads="1"/>
          </p:cNvSpPr>
          <p:nvPr/>
        </p:nvSpPr>
        <p:spPr bwMode="auto">
          <a:xfrm>
            <a:off x="1128045" y="5589501"/>
            <a:ext cx="6929437" cy="707886"/>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dirty="0" smtClean="0">
                <a:ln>
                  <a:solidFill>
                    <a:schemeClr val="bg2"/>
                  </a:solidFill>
                </a:ln>
                <a:solidFill>
                  <a:schemeClr val="bg2"/>
                </a:solidFill>
                <a:latin typeface="Kruti Dev 010" pitchFamily="2" charset="0"/>
              </a:rPr>
              <a:t>D;k ;g Bhd fn[kkbZ ns jgk gS\</a:t>
            </a:r>
          </a:p>
        </p:txBody>
      </p:sp>
      <p:grpSp>
        <p:nvGrpSpPr>
          <p:cNvPr id="40" name="Group 39"/>
          <p:cNvGrpSpPr/>
          <p:nvPr/>
        </p:nvGrpSpPr>
        <p:grpSpPr>
          <a:xfrm>
            <a:off x="8004175" y="3432175"/>
            <a:ext cx="1021218" cy="1231900"/>
            <a:chOff x="8004175" y="3432175"/>
            <a:chExt cx="1021218" cy="1231900"/>
          </a:xfrm>
        </p:grpSpPr>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82954" name="Rectangle 1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82955" name="Rectangle 1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964" name="Rectangle 32"/>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grpSp>
      <p:sp>
        <p:nvSpPr>
          <p:cNvPr id="749602" name="Rectangle 3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830997"/>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dirty="0" smtClean="0">
                <a:ln>
                  <a:solidFill>
                    <a:schemeClr val="bg2"/>
                  </a:solidFill>
                </a:ln>
                <a:solidFill>
                  <a:schemeClr val="bg2"/>
                </a:solidFill>
                <a:latin typeface="Kruti Dev 010" pitchFamily="2" charset="0"/>
              </a:rPr>
              <a:t>la;qDr jk"Vª vesfjdk</a:t>
            </a: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77975" y="468313"/>
            <a:ext cx="5975350" cy="6254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4800" dirty="0" smtClean="0">
                <a:ln>
                  <a:solidFill>
                    <a:srgbClr val="00FF00"/>
                  </a:solidFill>
                </a:ln>
                <a:solidFill>
                  <a:srgbClr val="00FF00"/>
                </a:solidFill>
                <a:latin typeface="Kruti Dev 010" pitchFamily="2" charset="0"/>
                <a:ea typeface="Gulim" charset="0"/>
                <a:cs typeface="Gulim" charset="0"/>
              </a:rPr>
              <a:t>btjk;y vkSj ----</a:t>
            </a:r>
            <a:endParaRPr lang="en-US" altLang="ko-KR" sz="4800" dirty="0">
              <a:ln>
                <a:solidFill>
                  <a:srgbClr val="00FF00"/>
                </a:solidFill>
              </a:ln>
              <a:solidFill>
                <a:srgbClr val="00FF00"/>
              </a:solidFill>
              <a:latin typeface="Kruti Dev 010" pitchFamily="2" charset="0"/>
              <a:ea typeface="Gulim" charset="0"/>
              <a:cs typeface="Gulim" charset="0"/>
            </a:endParaRPr>
          </a:p>
        </p:txBody>
      </p:sp>
      <p:sp>
        <p:nvSpPr>
          <p:cNvPr id="41" name="Rectangle 40"/>
          <p:cNvSpPr/>
          <p:nvPr/>
        </p:nvSpPr>
        <p:spPr>
          <a:xfrm>
            <a:off x="-34913" y="-673212"/>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2" name="Rectangle 4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44" name="Rectangle 4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5804155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98"/>
          <p:cNvGrpSpPr>
            <a:grpSpLocks/>
          </p:cNvGrpSpPr>
          <p:nvPr/>
        </p:nvGrpSpPr>
        <p:grpSpPr bwMode="auto">
          <a:xfrm>
            <a:off x="2584450" y="13843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3" y="1133"/>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b="1" kern="10" dirty="0" err="1"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mitkÅ</a:t>
              </a:r>
              <a:r>
                <a:rPr lang="en-US" sz="3600" b="1" kern="10" dirty="0"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panzkdkj</a:t>
              </a:r>
              <a:r>
                <a:rPr lang="en-US" sz="3600" b="1" kern="10" dirty="0"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Hkw</a:t>
              </a:r>
              <a:r>
                <a:rPr lang="en-US" sz="3600" b="1" kern="10" dirty="0"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smtClean="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Hkkx</a:t>
              </a:r>
              <a:endParaRPr lang="en-US" sz="3600" b="1" kern="10" dirty="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endParaRP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2" name="Rectangle 2"/>
          <p:cNvSpPr>
            <a:spLocks noChangeArrowheads="1"/>
          </p:cNvSpPr>
          <p:nvPr/>
        </p:nvSpPr>
        <p:spPr bwMode="auto">
          <a:xfrm>
            <a:off x="3751263" y="3078163"/>
            <a:ext cx="1179809"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,e ,u</a:t>
            </a:r>
            <a:endParaRPr lang="en-US" sz="32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bZ</a:t>
            </a: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 </a:t>
            </a: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vkj</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ih</a:t>
            </a: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 </a:t>
            </a: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th</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,l </a:t>
            </a: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th</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55" name="Rectangle 15"/>
          <p:cNvSpPr>
            <a:spLocks noChangeArrowheads="1"/>
          </p:cNvSpPr>
          <p:nvPr/>
        </p:nvSpPr>
        <p:spPr bwMode="auto">
          <a:xfrm>
            <a:off x="2516188" y="5640388"/>
            <a:ext cx="140970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smtClean="0">
                <a:ln>
                  <a:solidFill>
                    <a:srgbClr val="FFFF00"/>
                  </a:solidFill>
                </a:ln>
                <a:solidFill>
                  <a:srgbClr val="FFFF66"/>
                </a:solidFill>
                <a:latin typeface="Kruti Dev 010" pitchFamily="2" charset="0"/>
                <a:ea typeface="ＭＳ Ｐゴシック" charset="0"/>
                <a:cs typeface="ＭＳ Ｐゴシック" charset="0"/>
              </a:rPr>
              <a:t>vkj</a:t>
            </a:r>
            <a:r>
              <a:rPr lang="en-US" sz="2800" b="1" dirty="0" smtClean="0">
                <a:ln>
                  <a:solidFill>
                    <a:srgbClr val="FFFF00"/>
                  </a:solidFill>
                </a:ln>
                <a:solidFill>
                  <a:srgbClr val="FFFF66"/>
                </a:solidFill>
                <a:latin typeface="Kruti Dev 010" pitchFamily="2" charset="0"/>
                <a:ea typeface="ＭＳ Ｐゴシック" charset="0"/>
                <a:cs typeface="ＭＳ Ｐゴシック" charset="0"/>
              </a:rPr>
              <a:t> ,l</a:t>
            </a:r>
            <a:endParaRPr lang="en-US" sz="28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1506537"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000" b="1" dirty="0">
                <a:solidFill>
                  <a:srgbClr val="FFD34A"/>
                </a:solidFill>
                <a:latin typeface="Kruti Dev 010" pitchFamily="2" charset="0"/>
                <a:ea typeface="ＭＳ Ｐゴシック" charset="0"/>
                <a:cs typeface="ＭＳ Ｐゴシック" charset="0"/>
              </a:rPr>
              <a:t> </a:t>
            </a:r>
          </a:p>
        </p:txBody>
      </p:sp>
      <p:sp>
        <p:nvSpPr>
          <p:cNvPr id="599060" name="Rectangle 20"/>
          <p:cNvSpPr>
            <a:spLocks noChangeArrowheads="1"/>
          </p:cNvSpPr>
          <p:nvPr/>
        </p:nvSpPr>
        <p:spPr bwMode="auto">
          <a:xfrm>
            <a:off x="2468562" y="3660374"/>
            <a:ext cx="17303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Mh</a:t>
            </a: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 ,l</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dirty="0">
                <a:ln>
                  <a:solidFill>
                    <a:srgbClr val="FFFF00"/>
                  </a:solidFill>
                </a:ln>
                <a:solidFill>
                  <a:srgbClr val="FFFF66"/>
                </a:solidFill>
                <a:latin typeface="Kruti Dev 010" pitchFamily="2" charset="0"/>
                <a:ea typeface="ＭＳ Ｐゴシック" charset="0"/>
                <a:cs typeface="ＭＳ Ｐゴシック" charset="0"/>
              </a:rPr>
              <a:t>ˆ</a:t>
            </a:r>
          </a:p>
        </p:txBody>
      </p:sp>
      <p:sp>
        <p:nvSpPr>
          <p:cNvPr id="599070" name="Rectangle 30"/>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err="1" smtClean="0">
                <a:ln>
                  <a:solidFill>
                    <a:srgbClr val="FFFF00"/>
                  </a:solidFill>
                </a:ln>
                <a:solidFill>
                  <a:srgbClr val="FFFF66"/>
                </a:solidFill>
                <a:latin typeface="Kruti Dev 010" pitchFamily="2" charset="0"/>
                <a:ea typeface="ＭＳ Ｐゴシック" charset="0"/>
                <a:cs typeface="ＭＳ Ｐゴシック" charset="0"/>
              </a:rPr>
              <a:t>ch</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rgbClr val="FFFF00"/>
                  </a:solidFill>
                </a:ln>
                <a:solidFill>
                  <a:srgbClr val="FFFF66"/>
                </a:solidFill>
                <a:latin typeface="Kruti Dev 010" pitchFamily="2" charset="0"/>
                <a:ea typeface="ＭＳ Ｐゴシック" charset="0"/>
                <a:cs typeface="ＭＳ Ｐゴシック" charset="0"/>
              </a:rPr>
              <a:t>,p</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,u ¼,½</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7" name="Rectangle 37"/>
          <p:cNvSpPr>
            <a:spLocks noChangeArrowheads="1"/>
          </p:cNvSpPr>
          <p:nvPr/>
        </p:nvSpPr>
        <p:spPr bwMode="auto">
          <a:xfrm>
            <a:off x="3082925" y="2568575"/>
            <a:ext cx="45525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smtClean="0">
                <a:ln>
                  <a:solidFill>
                    <a:srgbClr val="FFFF00"/>
                  </a:solidFill>
                </a:ln>
                <a:solidFill>
                  <a:srgbClr val="FFFF66"/>
                </a:solidFill>
                <a:latin typeface="Kruti Dev 010" pitchFamily="2" charset="0"/>
                <a:ea typeface="ＭＳ Ｐゴシック" charset="0"/>
                <a:cs typeface="ＭＳ Ｐゴシック" charset="0"/>
              </a:rPr>
              <a:t>lh</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403957"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smtClean="0">
                <a:ln>
                  <a:solidFill>
                    <a:srgbClr val="FFFF00"/>
                  </a:solidFill>
                </a:ln>
                <a:solidFill>
                  <a:srgbClr val="FFFF66"/>
                </a:solidFill>
                <a:latin typeface="Kruti Dev 010" pitchFamily="2" charset="0"/>
                <a:ea typeface="ＭＳ Ｐゴシック" charset="0"/>
                <a:cs typeface="ＭＳ Ｐゴシック" charset="0"/>
              </a:rPr>
              <a:t>ts</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3" name="Rectangle 43"/>
          <p:cNvSpPr>
            <a:spLocks noChangeArrowheads="1"/>
          </p:cNvSpPr>
          <p:nvPr/>
        </p:nvSpPr>
        <p:spPr bwMode="auto">
          <a:xfrm>
            <a:off x="3179763" y="5164138"/>
            <a:ext cx="121988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3200" b="1" dirty="0" smtClean="0">
                <a:ln>
                  <a:solidFill>
                    <a:srgbClr val="FFFF00"/>
                  </a:solidFill>
                </a:ln>
                <a:solidFill>
                  <a:srgbClr val="FFFF66"/>
                </a:solidFill>
                <a:latin typeface="Kruti Dev 010" pitchFamily="2" charset="0"/>
                <a:ea typeface="ＭＳ Ｐゴシック" charset="0"/>
                <a:cs typeface="ＭＳ Ｐゴシック" charset="0"/>
              </a:rPr>
              <a:t>,e ,l</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5" name="Rectangle 45"/>
          <p:cNvSpPr>
            <a:spLocks noChangeArrowheads="1"/>
          </p:cNvSpPr>
          <p:nvPr/>
        </p:nvSpPr>
        <p:spPr bwMode="auto">
          <a:xfrm>
            <a:off x="1809750" y="4081463"/>
            <a:ext cx="400750"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3200" b="1" dirty="0" err="1" smtClean="0">
                <a:ln>
                  <a:solidFill>
                    <a:srgbClr val="FFFF00"/>
                  </a:solidFill>
                </a:ln>
                <a:solidFill>
                  <a:srgbClr val="FFFF66"/>
                </a:solidFill>
                <a:latin typeface="Kruti Dev 010" pitchFamily="2" charset="0"/>
                <a:ea typeface="ＭＳ Ｐゴシック" charset="0"/>
                <a:cs typeface="ＭＳ Ｐゴシック" charset="0"/>
              </a:rPr>
              <a:t>b</a:t>
            </a:r>
            <a:r>
              <a:rPr lang="en-US" sz="3200" b="1" dirty="0" err="1" smtClean="0">
                <a:solidFill>
                  <a:srgbClr val="FFFF66"/>
                </a:solidFill>
                <a:latin typeface="Kruti Dev 010" pitchFamily="2" charset="0"/>
                <a:ea typeface="ＭＳ Ｐゴシック" charset="0"/>
                <a:cs typeface="ＭＳ Ｐゴシック" charset="0"/>
              </a:rPr>
              <a:t>Z</a:t>
            </a:r>
            <a:endParaRPr lang="en-US" sz="3200" b="1" dirty="0">
              <a:solidFill>
                <a:srgbClr val="FFFF66"/>
              </a:solidFill>
              <a:latin typeface="Kruti Dev 010" pitchFamily="2" charset="0"/>
              <a:ea typeface="ＭＳ Ｐゴシック" charset="0"/>
              <a:cs typeface="ＭＳ Ｐゴシック" charset="0"/>
            </a:endParaRP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85921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rgbClr val="FFFF00"/>
                  </a:solidFill>
                </a:ln>
                <a:solidFill>
                  <a:srgbClr val="FFFF66"/>
                </a:solidFill>
                <a:latin typeface="Kruti Dev 010" pitchFamily="2" charset="0"/>
                <a:ea typeface="ＭＳ Ｐゴシック" charset="0"/>
                <a:cs typeface="ＭＳ Ｐゴシック" charset="0"/>
              </a:rPr>
              <a:t>ds ch</a:t>
            </a:r>
            <a:endParaRPr lang="en-US" sz="28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9262" name="Text Box 79"/>
          <p:cNvSpPr txBox="1">
            <a:spLocks noChangeArrowheads="1"/>
          </p:cNvSpPr>
          <p:nvPr/>
        </p:nvSpPr>
        <p:spPr bwMode="auto">
          <a:xfrm>
            <a:off x="1779588" y="0"/>
            <a:ext cx="1993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400" b="1" dirty="0" smtClean="0">
                <a:solidFill>
                  <a:srgbClr val="FFFFFF"/>
                </a:solidFill>
                <a:latin typeface="Kruti Dev 010" pitchFamily="2" charset="0"/>
              </a:rPr>
              <a:t>mRifRr  </a:t>
            </a:r>
            <a:r>
              <a:rPr lang="x-none" sz="1400" b="1" dirty="0" smtClean="0">
                <a:solidFill>
                  <a:srgbClr val="FFFFFF"/>
                </a:solidFill>
                <a:latin typeface="Kruti Dev 010" pitchFamily="2" charset="0"/>
                <a:cs typeface="Mangal"/>
              </a:rPr>
              <a:t>१२</a:t>
            </a:r>
            <a:r>
              <a:rPr lang="en-US" sz="1400" b="1" dirty="0" smtClean="0">
                <a:solidFill>
                  <a:srgbClr val="FFFFFF"/>
                </a:solidFill>
                <a:latin typeface="Kruti Dev 010" pitchFamily="2" charset="0"/>
              </a:rPr>
              <a:t>%</a:t>
            </a:r>
            <a:r>
              <a:rPr lang="x-none" sz="1400" b="1" dirty="0" smtClean="0">
                <a:solidFill>
                  <a:srgbClr val="FFFFFF"/>
                </a:solidFill>
                <a:latin typeface="Kruti Dev 010" pitchFamily="2" charset="0"/>
                <a:cs typeface="Mangal"/>
              </a:rPr>
              <a:t>४</a:t>
            </a:r>
            <a:endParaRPr lang="en-US" sz="1400" b="1" dirty="0" smtClean="0">
              <a:solidFill>
                <a:srgbClr val="FFFFFF"/>
              </a:solidFill>
              <a:latin typeface="Kruti Dev 010" pitchFamily="2" charset="0"/>
            </a:endParaRPr>
          </a:p>
          <a:p>
            <a:pPr defTabSz="914400" eaLnBrk="0" fontAlgn="base" hangingPunct="0">
              <a:spcBef>
                <a:spcPct val="50000"/>
              </a:spcBef>
              <a:spcAft>
                <a:spcPct val="0"/>
              </a:spcAft>
            </a:pPr>
            <a:endParaRPr lang="en-US" sz="1200" b="1" dirty="0">
              <a:solidFill>
                <a:srgbClr val="FFFFFF"/>
              </a:solidFill>
              <a:latin typeface="Kruti Dev 010" pitchFamily="2" charset="0"/>
            </a:endParaRP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smtClean="0">
                <a:solidFill>
                  <a:srgbClr val="FFFFFF"/>
                </a:solidFill>
                <a:effectLst>
                  <a:outerShdw blurRad="38100" dist="38100" dir="2700000" algn="tl">
                    <a:srgbClr val="000000"/>
                  </a:outerShdw>
                </a:effectLst>
                <a:latin typeface="Kruti Dev 010" pitchFamily="2" charset="0"/>
              </a:rPr>
              <a:t>1</a:t>
            </a:r>
          </a:p>
        </p:txBody>
      </p:sp>
      <p:sp>
        <p:nvSpPr>
          <p:cNvPr id="599125" name="Text Box 85"/>
          <p:cNvSpPr txBox="1">
            <a:spLocks noChangeArrowheads="1"/>
          </p:cNvSpPr>
          <p:nvPr/>
        </p:nvSpPr>
        <p:spPr bwMode="auto">
          <a:xfrm>
            <a:off x="3525838" y="3613150"/>
            <a:ext cx="5334000" cy="707886"/>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4000" b="1" dirty="0" err="1" smtClean="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izkjafHkd</a:t>
            </a:r>
            <a:r>
              <a:rPr lang="en-US" sz="4000" b="1" dirty="0" smtClean="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 </a:t>
            </a:r>
            <a:r>
              <a:rPr lang="en-US" sz="4000" b="1" dirty="0" err="1" smtClean="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fcanq</a:t>
            </a:r>
            <a:r>
              <a:rPr lang="en-US" sz="4000" b="1" dirty="0" smtClean="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a:t>
            </a:r>
            <a:r>
              <a:rPr lang="en-US" sz="3600" b="1" dirty="0" smtClean="0">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a:t>
            </a:r>
            <a:endParaRPr lang="en-US" sz="3600" b="1" dirty="0">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endParaRPr>
          </a:p>
        </p:txBody>
      </p:sp>
      <p:sp>
        <p:nvSpPr>
          <p:cNvPr id="599069" name="Rectangle 29"/>
          <p:cNvSpPr>
            <a:spLocks noChangeArrowheads="1"/>
          </p:cNvSpPr>
          <p:nvPr/>
        </p:nvSpPr>
        <p:spPr bwMode="auto">
          <a:xfrm>
            <a:off x="7134225" y="4362450"/>
            <a:ext cx="428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FFFF66"/>
                </a:solidFill>
                <a:latin typeface="Kruti Dev 010" pitchFamily="2" charset="0"/>
                <a:ea typeface="ＭＳ Ｐゴシック" charset="0"/>
                <a:cs typeface="ＭＳ Ｐゴシック" charset="0"/>
              </a:rPr>
              <a:t>;w</a:t>
            </a:r>
            <a:endParaRPr lang="en-US" sz="2400" b="1" dirty="0">
              <a:solidFill>
                <a:srgbClr val="FFFF66"/>
              </a:solidFill>
              <a:latin typeface="Kruti Dev 010" pitchFamily="2" charset="0"/>
              <a:ea typeface="ＭＳ Ｐゴシック" charset="0"/>
              <a:cs typeface="ＭＳ Ｐゴシック" charset="0"/>
            </a:endParaRP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8351445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1859716" y="540914"/>
            <a:ext cx="6525442" cy="4455963"/>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lnSpc>
                <a:spcPct val="150000"/>
              </a:lnSpc>
              <a:spcBef>
                <a:spcPct val="50000"/>
              </a:spcBef>
              <a:spcAft>
                <a:spcPct val="0"/>
              </a:spcAft>
              <a:defRPr/>
            </a:pPr>
            <a:r>
              <a:rPr lang="en-US" altLang="ja-JP" sz="3200" b="1" dirty="0" smtClean="0">
                <a:ln>
                  <a:solidFill>
                    <a:srgbClr val="FFFF00"/>
                  </a:solidFill>
                </a:ln>
                <a:solidFill>
                  <a:srgbClr val="FFFF00"/>
                </a:solidFill>
                <a:latin typeface="Kruti Dev 010" pitchFamily="2" charset="0"/>
              </a:rPr>
              <a:t>^^----- bLekbfy;ksa  dks vf/kd Hkw Hkkx vkSj laink btjk;fy;ksa dh rqyuk esa nh xbZ gSA ;g ,sfrgkfld lR; Hkh Fkk] vkSj orZeku esa rsy dh laink ds fo"k; esa lcdks Kkr gSA b’ekbfy;ksa ds fy;s vkfRed m)kj izkIr djus dk jkLrk lnSo [kqyk gSA**</a:t>
            </a:r>
            <a:endParaRPr lang="en-US" sz="3200" b="1" dirty="0" smtClean="0">
              <a:ln>
                <a:solidFill>
                  <a:srgbClr val="FFFF00"/>
                </a:solidFill>
              </a:ln>
              <a:solidFill>
                <a:srgbClr val="FFFF00"/>
              </a:solidFill>
              <a:latin typeface="Kruti Dev 010" pitchFamily="2" charset="0"/>
            </a:endParaRPr>
          </a:p>
        </p:txBody>
      </p:sp>
      <p:sp>
        <p:nvSpPr>
          <p:cNvPr id="750595" name="Text Box 3"/>
          <p:cNvSpPr txBox="1">
            <a:spLocks noChangeArrowheads="1"/>
          </p:cNvSpPr>
          <p:nvPr/>
        </p:nvSpPr>
        <p:spPr bwMode="auto">
          <a:xfrm>
            <a:off x="1787525" y="-28136"/>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85004" name="Rectangle 13"/>
          <p:cNvSpPr>
            <a:spLocks noChangeArrowheads="1"/>
          </p:cNvSpPr>
          <p:nvPr/>
        </p:nvSpPr>
        <p:spPr bwMode="auto">
          <a:xfrm>
            <a:off x="8004175" y="3404039"/>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85008" name="Text Box 17"/>
          <p:cNvSpPr txBox="1">
            <a:spLocks noChangeArrowheads="1"/>
          </p:cNvSpPr>
          <p:nvPr/>
        </p:nvSpPr>
        <p:spPr bwMode="auto">
          <a:xfrm>
            <a:off x="8756650" y="62352"/>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grpSp>
        <p:nvGrpSpPr>
          <p:cNvPr id="26" name="Group 25"/>
          <p:cNvGrpSpPr/>
          <p:nvPr/>
        </p:nvGrpSpPr>
        <p:grpSpPr>
          <a:xfrm>
            <a:off x="8051800" y="3429439"/>
            <a:ext cx="973593" cy="1206500"/>
            <a:chOff x="8051800" y="3457575"/>
            <a:chExt cx="973593" cy="1206500"/>
          </a:xfrm>
        </p:grpSpPr>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85003" name="Rectangle 1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5009" name="Rectangle 24"/>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grpSp>
      <p:sp>
        <p:nvSpPr>
          <p:cNvPr id="750618" name="Oval 26"/>
          <p:cNvSpPr>
            <a:spLocks noChangeArrowheads="1"/>
          </p:cNvSpPr>
          <p:nvPr/>
        </p:nvSpPr>
        <p:spPr bwMode="auto">
          <a:xfrm>
            <a:off x="2600473" y="724131"/>
            <a:ext cx="1762700" cy="66747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19" name="Text Box 27"/>
          <p:cNvSpPr txBox="1">
            <a:spLocks noChangeArrowheads="1"/>
          </p:cNvSpPr>
          <p:nvPr/>
        </p:nvSpPr>
        <p:spPr bwMode="auto">
          <a:xfrm>
            <a:off x="3578208" y="5203728"/>
            <a:ext cx="4806950"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r" defTabSz="914400" eaLnBrk="0" fontAlgn="base" hangingPunct="0">
              <a:spcAft>
                <a:spcPct val="0"/>
              </a:spcAft>
              <a:defRPr/>
            </a:pP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gyfyaMls] fn ,oj ykfLVax gsVªsM %</a:t>
            </a:r>
          </a:p>
          <a:p>
            <a:pPr algn="r" defTabSz="914400" eaLnBrk="0" fontAlgn="base" hangingPunct="0">
              <a:spcAft>
                <a:spcPct val="0"/>
              </a:spcAft>
              <a:defRPr/>
            </a:pP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ftgkn dh </a:t>
            </a:r>
            <a:r>
              <a:rPr lang="en-US" sz="2400" b="1" dirty="0" err="1" smtClean="0">
                <a:ln>
                  <a:solidFill>
                    <a:srgbClr val="FFFF00"/>
                  </a:solidFill>
                </a:ln>
                <a:solidFill>
                  <a:srgbClr val="FFFF00"/>
                </a:solidFill>
                <a:latin typeface="Kruti Dev 010" pitchFamily="2" charset="0"/>
                <a:ea typeface="ＭＳ Ｐゴシック" charset="0"/>
                <a:cs typeface="ＭＳ Ｐゴシック" charset="0"/>
              </a:rPr>
              <a:t>tMs</a:t>
            </a: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 ¼„</a:t>
            </a:r>
            <a:r>
              <a:rPr lang="en-US" sz="2400" b="1" dirty="0" smtClean="0">
                <a:ln>
                  <a:solidFill>
                    <a:srgbClr val="FFFF00"/>
                  </a:solidFill>
                </a:ln>
                <a:solidFill>
                  <a:srgbClr val="FFFF00"/>
                </a:solidFill>
                <a:latin typeface="Kruti Dev 010"/>
                <a:ea typeface="ＭＳ Ｐゴシック" charset="0"/>
                <a:cs typeface="ＭＳ Ｐゴシック" charset="0"/>
              </a:rPr>
              <a:t>ŒŒ„</a:t>
            </a:r>
            <a:r>
              <a:rPr lang="en-US" sz="2400" b="1" dirty="0" smtClean="0">
                <a:ln>
                  <a:solidFill>
                    <a:srgbClr val="FFFF00"/>
                  </a:solidFill>
                </a:ln>
                <a:solidFill>
                  <a:srgbClr val="FFFF00"/>
                </a:solidFill>
                <a:latin typeface="Kruti Dev 010" pitchFamily="2" charset="0"/>
                <a:ea typeface="ＭＳ Ｐゴシック" charset="0"/>
                <a:cs typeface="ＭＳ Ｐゴシック" charset="0"/>
              </a:rPr>
              <a:t>½] </a:t>
            </a:r>
            <a:r>
              <a:rPr lang="en-US" sz="2400" b="1" dirty="0" smtClean="0">
                <a:ln>
                  <a:solidFill>
                    <a:srgbClr val="FFFF00"/>
                  </a:solidFill>
                </a:ln>
                <a:solidFill>
                  <a:srgbClr val="FFFF00"/>
                </a:solidFill>
                <a:latin typeface="Kruti Dev 010"/>
                <a:ea typeface="ＭＳ Ｐゴシック" charset="0"/>
                <a:cs typeface="ＭＳ Ｐゴシック" charset="0"/>
              </a:rPr>
              <a:t>ˆŠ</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50620" name="Rectangle 28"/>
          <p:cNvSpPr>
            <a:spLocks noChangeArrowheads="1"/>
          </p:cNvSpPr>
          <p:nvPr/>
        </p:nvSpPr>
        <p:spPr bwMode="auto">
          <a:xfrm>
            <a:off x="8091488" y="6496489"/>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38</a:t>
            </a:r>
          </a:p>
        </p:txBody>
      </p:sp>
      <p:sp>
        <p:nvSpPr>
          <p:cNvPr id="27" name="Rectangle 83"/>
          <p:cNvSpPr>
            <a:spLocks noChangeArrowheads="1"/>
          </p:cNvSpPr>
          <p:nvPr/>
        </p:nvSpPr>
        <p:spPr bwMode="auto">
          <a:xfrm>
            <a:off x="0" y="-123386"/>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25" name="Text Box 14"/>
          <p:cNvSpPr txBox="1">
            <a:spLocks noChangeArrowheads="1"/>
          </p:cNvSpPr>
          <p:nvPr/>
        </p:nvSpPr>
        <p:spPr bwMode="auto">
          <a:xfrm>
            <a:off x="6207883" y="6209715"/>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6691777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1798758" y="598488"/>
            <a:ext cx="6881812" cy="224676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b="1" dirty="0" smtClean="0">
                <a:ln>
                  <a:solidFill>
                    <a:srgbClr val="FFFF00"/>
                  </a:solidFill>
                </a:ln>
                <a:solidFill>
                  <a:srgbClr val="FFFF00"/>
                </a:solidFill>
                <a:latin typeface="Kruti Dev 010" pitchFamily="2" charset="0"/>
              </a:rPr>
              <a:t>^^----- bLekbfy;ksa  dks vf/kd Hkw Hkkx vkSj laink btjk;fy;ksa dh rqyuk esa nh xbZ gSA ;g ,sfrgkfld lR; Hkh Fkk] vkSj orZeku esa rsy dh laink ds fo"k; esa lcdks Kkr gSA b’ekbfy;ksa ds fy;s vkfRed m)kj izkIr djus dk jkLrk lnSo [kqyk gSA**</a:t>
            </a:r>
            <a:endParaRPr lang="en-US" b="1" dirty="0" smtClean="0">
              <a:ln>
                <a:solidFill>
                  <a:srgbClr val="FFFF00"/>
                </a:solidFill>
              </a:ln>
              <a:solidFill>
                <a:srgbClr val="FFFF00"/>
              </a:solidFill>
              <a:latin typeface="Kruti Dev 010" pitchFamily="2" charset="0"/>
            </a:endParaRPr>
          </a:p>
        </p:txBody>
      </p:sp>
      <p:sp>
        <p:nvSpPr>
          <p:cNvPr id="753667" name="Text Box 3"/>
          <p:cNvSpPr txBox="1">
            <a:spLocks noChangeArrowheads="1"/>
          </p:cNvSpPr>
          <p:nvPr/>
        </p:nvSpPr>
        <p:spPr bwMode="auto">
          <a:xfrm>
            <a:off x="1787525" y="0"/>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53686" name="Text Box 22"/>
          <p:cNvSpPr txBox="1">
            <a:spLocks noChangeArrowheads="1"/>
          </p:cNvSpPr>
          <p:nvPr/>
        </p:nvSpPr>
        <p:spPr bwMode="auto">
          <a:xfrm>
            <a:off x="1058792" y="3016957"/>
            <a:ext cx="7367734" cy="267765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smtClean="0">
                <a:solidFill>
                  <a:srgbClr val="66FFFF"/>
                </a:solidFill>
                <a:latin typeface="Kruti Dev 010" pitchFamily="2" charset="0"/>
              </a:rPr>
              <a:t>	</a:t>
            </a:r>
            <a:r>
              <a:rPr lang="en-US" b="1" dirty="0" smtClean="0">
                <a:ln>
                  <a:solidFill>
                    <a:srgbClr val="00B0F0"/>
                  </a:solidFill>
                </a:ln>
                <a:solidFill>
                  <a:srgbClr val="00B0F0"/>
                </a:solidFill>
                <a:latin typeface="Kruti Dev 010" pitchFamily="2" charset="0"/>
              </a:rPr>
              <a:t>ijUrq ijes’oj dh okpk tks mlds vkfRed </a:t>
            </a:r>
            <a:r>
              <a:rPr lang="en-US" b="1" dirty="0" err="1" smtClean="0">
                <a:ln>
                  <a:solidFill>
                    <a:srgbClr val="00B0F0"/>
                  </a:solidFill>
                </a:ln>
                <a:solidFill>
                  <a:srgbClr val="00B0F0"/>
                </a:solidFill>
                <a:latin typeface="Kruti Dev 010" pitchFamily="2" charset="0"/>
              </a:rPr>
              <a:t>mn~ns’;ksa</a:t>
            </a:r>
            <a:r>
              <a:rPr lang="en-US" b="1" dirty="0" smtClean="0">
                <a:ln>
                  <a:solidFill>
                    <a:srgbClr val="00B0F0"/>
                  </a:solidFill>
                </a:ln>
                <a:solidFill>
                  <a:srgbClr val="00B0F0"/>
                </a:solidFill>
                <a:latin typeface="Kruti Dev 010" pitchFamily="2" charset="0"/>
              </a:rPr>
              <a:t> ds fy;s gS] og dsoy blgkd vkSj mlds oa’ktks ds fy;s gSA blgkd dks tks HkkSfrd vk’kh"k dh izfrKk nh xbZ Fkh og ijes’oj dh vkfRed cqykgV ,d jk"Vª ds fy;s Fkh tks blgkd ls izxV gksxkA** ¼O;k[;k tksMh xbZ gS½</a:t>
            </a:r>
            <a:endParaRPr lang="en-US" sz="1400" b="1" dirty="0" smtClean="0">
              <a:ln>
                <a:solidFill>
                  <a:srgbClr val="00B0F0"/>
                </a:solidFill>
              </a:ln>
              <a:solidFill>
                <a:srgbClr val="00B0F0"/>
              </a:solidFill>
              <a:latin typeface="Kruti Dev 010" pitchFamily="2" charset="0"/>
            </a:endParaRPr>
          </a:p>
        </p:txBody>
      </p:sp>
      <p:grpSp>
        <p:nvGrpSpPr>
          <p:cNvPr id="27" name="Group 26"/>
          <p:cNvGrpSpPr/>
          <p:nvPr/>
        </p:nvGrpSpPr>
        <p:grpSpPr>
          <a:xfrm>
            <a:off x="8004175" y="3432175"/>
            <a:ext cx="1000125" cy="1231900"/>
            <a:chOff x="8004175" y="3432175"/>
            <a:chExt cx="1000125" cy="1231900"/>
          </a:xfrm>
        </p:grpSpPr>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76944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,y&amp;,l&amp;ch</a:t>
              </a:r>
              <a:endParaRPr lang="en-US" sz="1100" b="1" dirty="0">
                <a:solidFill>
                  <a:srgbClr val="000000"/>
                </a:solidFill>
                <a:latin typeface="Kruti Dev 010" pitchFamily="2" charset="0"/>
                <a:ea typeface="ＭＳ Ｐゴシック" charset="0"/>
                <a:cs typeface="ＭＳ Ｐゴシック" charset="0"/>
              </a:endParaRPr>
            </a:p>
          </p:txBody>
        </p:sp>
        <p:sp>
          <p:nvSpPr>
            <p:cNvPr id="87051"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cqykgV</a:t>
              </a:r>
              <a:endParaRPr lang="en-US" sz="1100" b="1" dirty="0">
                <a:solidFill>
                  <a:srgbClr val="000000"/>
                </a:solidFill>
                <a:latin typeface="Kruti Dev 010" pitchFamily="2" charset="0"/>
                <a:ea typeface="ＭＳ Ｐゴシック" charset="0"/>
                <a:cs typeface="ＭＳ Ｐゴシック" charset="0"/>
              </a:endParaRPr>
            </a:p>
          </p:txBody>
        </p:sp>
        <p:sp>
          <p:nvSpPr>
            <p:cNvPr id="87052"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vczkge</a:t>
              </a:r>
              <a:endParaRPr lang="en-US" sz="1200" b="1" dirty="0">
                <a:solidFill>
                  <a:srgbClr val="000000"/>
                </a:solidFill>
                <a:latin typeface="Kruti Dev 010" pitchFamily="2" charset="0"/>
                <a:ea typeface="ＭＳ Ｐゴシック" charset="0"/>
                <a:cs typeface="ＭＳ Ｐゴシック"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7058" name="Rectangle 23"/>
            <p:cNvSpPr>
              <a:spLocks noChangeArrowheads="1"/>
            </p:cNvSpPr>
            <p:nvPr/>
          </p:nvSpPr>
          <p:spPr bwMode="auto">
            <a:xfrm>
              <a:off x="8321675" y="4033838"/>
              <a:ext cx="66043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smtClean="0">
                  <a:solidFill>
                    <a:srgbClr val="000000"/>
                  </a:solidFill>
                  <a:latin typeface="Kruti Dev 010" pitchFamily="2" charset="0"/>
                  <a:ea typeface="ＭＳ Ｐゴシック" charset="0"/>
                  <a:cs typeface="ＭＳ Ｐゴシック" charset="0"/>
                </a:rPr>
                <a:t>vkbZ&amp;vkbZ</a:t>
              </a:r>
              <a:endParaRPr lang="en-US" sz="1100" b="1" dirty="0">
                <a:solidFill>
                  <a:srgbClr val="000000"/>
                </a:solidFill>
                <a:latin typeface="Kruti Dev 010" pitchFamily="2" charset="0"/>
                <a:ea typeface="ＭＳ Ｐゴシック" charset="0"/>
                <a:cs typeface="ＭＳ Ｐゴシック" charset="0"/>
              </a:endParaRPr>
            </a:p>
          </p:txBody>
        </p:sp>
      </p:grpSp>
      <p:sp>
        <p:nvSpPr>
          <p:cNvPr id="753688" name="Oval 24"/>
          <p:cNvSpPr>
            <a:spLocks noChangeArrowheads="1"/>
          </p:cNvSpPr>
          <p:nvPr/>
        </p:nvSpPr>
        <p:spPr bwMode="auto">
          <a:xfrm>
            <a:off x="2589292" y="621642"/>
            <a:ext cx="1771691"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90" name="Rectangle 26"/>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39</a:t>
            </a:r>
          </a:p>
        </p:txBody>
      </p:sp>
      <p:sp>
        <p:nvSpPr>
          <p:cNvPr id="28" name="Rectangle 83"/>
          <p:cNvSpPr>
            <a:spLocks noChangeArrowheads="1"/>
          </p:cNvSpPr>
          <p:nvPr/>
        </p:nvSpPr>
        <p:spPr bwMode="auto">
          <a:xfrm>
            <a:off x="0" y="-95250"/>
            <a:ext cx="1954213" cy="1938992"/>
          </a:xfrm>
          <a:prstGeom prst="rect">
            <a:avLst/>
          </a:prstGeom>
          <a:noFill/>
          <a:ln w="9525">
            <a:noFill/>
            <a:miter lim="800000"/>
            <a:headEnd/>
            <a:tailEnd/>
          </a:ln>
        </p:spPr>
        <p:txBody>
          <a:bodyPr>
            <a:spAutoFit/>
          </a:bodyPr>
          <a:lstStyle/>
          <a:p>
            <a:r>
              <a:rPr lang="en-US" sz="4000" b="1" i="0" dirty="0">
                <a:solidFill>
                  <a:srgbClr val="FFFF00"/>
                </a:solidFill>
                <a:latin typeface="Kruti Dev 010" pitchFamily="2" charset="0"/>
              </a:rPr>
              <a:t>LVst</a:t>
            </a:r>
          </a:p>
          <a:p>
            <a:r>
              <a:rPr lang="en-US" sz="4000" b="1" i="0" dirty="0">
                <a:solidFill>
                  <a:srgbClr val="FFFF00"/>
                </a:solidFill>
                <a:latin typeface="Kruti Dev 010" pitchFamily="2" charset="0"/>
              </a:rPr>
              <a:t>rS;kj</a:t>
            </a:r>
          </a:p>
          <a:p>
            <a:r>
              <a:rPr lang="en-US" sz="4000" b="1" i="0" dirty="0">
                <a:solidFill>
                  <a:srgbClr val="FFFF00"/>
                </a:solidFill>
                <a:latin typeface="Kruti Dev 010" pitchFamily="2" charset="0"/>
              </a:rPr>
              <a:t>djuk</a:t>
            </a:r>
          </a:p>
        </p:txBody>
      </p:sp>
      <p:sp>
        <p:nvSpPr>
          <p:cNvPr id="26" name="Text Box 14"/>
          <p:cNvSpPr txBox="1">
            <a:spLocks noChangeArrowheads="1"/>
          </p:cNvSpPr>
          <p:nvPr/>
        </p:nvSpPr>
        <p:spPr bwMode="auto">
          <a:xfrm>
            <a:off x="6207883" y="6265987"/>
            <a:ext cx="2395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iwLrd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१९</a:t>
            </a:r>
            <a:r>
              <a:rPr lang="en-US" sz="1400" b="1" dirty="0" smtClean="0">
                <a:solidFill>
                  <a:srgbClr val="FFFFFF"/>
                </a:solidFill>
                <a:latin typeface="Kruti Dev 010" pitchFamily="2" charset="0"/>
              </a:rPr>
              <a:t>&amp;</a:t>
            </a:r>
            <a:r>
              <a:rPr lang="x-none" sz="1400" b="1" dirty="0" smtClean="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29" name="Text Box 27"/>
          <p:cNvSpPr txBox="1">
            <a:spLocks noChangeArrowheads="1"/>
          </p:cNvSpPr>
          <p:nvPr/>
        </p:nvSpPr>
        <p:spPr bwMode="auto">
          <a:xfrm>
            <a:off x="3630613" y="5434990"/>
            <a:ext cx="4806950"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r" defTabSz="914400" eaLnBrk="0" fontAlgn="base" hangingPunct="0">
              <a:spcAft>
                <a:spcPct val="0"/>
              </a:spcAft>
              <a:defRPr/>
            </a:pPr>
            <a:r>
              <a:rPr lang="en-US" sz="2000" b="1" dirty="0" smtClean="0">
                <a:ln>
                  <a:solidFill>
                    <a:srgbClr val="FFFF00"/>
                  </a:solidFill>
                </a:ln>
                <a:solidFill>
                  <a:srgbClr val="FFFF00"/>
                </a:solidFill>
                <a:latin typeface="Kruti Dev 010" pitchFamily="2" charset="0"/>
                <a:ea typeface="ＭＳ Ｐゴシック" charset="0"/>
                <a:cs typeface="ＭＳ Ｐゴシック" charset="0"/>
              </a:rPr>
              <a:t>gyfyaMls] fn ,oj ykfLVax gsVªsM %</a:t>
            </a:r>
          </a:p>
          <a:p>
            <a:pPr algn="r" defTabSz="914400" eaLnBrk="0" fontAlgn="base" hangingPunct="0">
              <a:spcAft>
                <a:spcPct val="0"/>
              </a:spcAft>
              <a:defRPr/>
            </a:pPr>
            <a:r>
              <a:rPr lang="en-US" sz="2000" b="1" dirty="0" smtClean="0">
                <a:ln>
                  <a:solidFill>
                    <a:srgbClr val="FFFF00"/>
                  </a:solidFill>
                </a:ln>
                <a:solidFill>
                  <a:srgbClr val="FFFF00"/>
                </a:solidFill>
                <a:latin typeface="Kruti Dev 010" pitchFamily="2" charset="0"/>
                <a:ea typeface="ＭＳ Ｐゴシック" charset="0"/>
                <a:cs typeface="ＭＳ Ｐゴシック" charset="0"/>
              </a:rPr>
              <a:t>ftgkn dh </a:t>
            </a:r>
            <a:r>
              <a:rPr lang="en-US" sz="2000" b="1" dirty="0" err="1" smtClean="0">
                <a:ln>
                  <a:solidFill>
                    <a:srgbClr val="FFFF00"/>
                  </a:solidFill>
                </a:ln>
                <a:solidFill>
                  <a:srgbClr val="FFFF00"/>
                </a:solidFill>
                <a:latin typeface="Kruti Dev 010" pitchFamily="2" charset="0"/>
                <a:ea typeface="ＭＳ Ｐゴシック" charset="0"/>
                <a:cs typeface="ＭＳ Ｐゴシック" charset="0"/>
              </a:rPr>
              <a:t>tMs</a:t>
            </a:r>
            <a:r>
              <a:rPr lang="en-US" sz="2000" b="1" dirty="0" smtClean="0">
                <a:ln>
                  <a:solidFill>
                    <a:srgbClr val="FFFF00"/>
                  </a:solidFill>
                </a:ln>
                <a:solidFill>
                  <a:srgbClr val="FFFF00"/>
                </a:solidFill>
                <a:latin typeface="Kruti Dev 010" pitchFamily="2" charset="0"/>
                <a:ea typeface="ＭＳ Ｐゴシック" charset="0"/>
                <a:cs typeface="ＭＳ Ｐゴシック" charset="0"/>
              </a:rPr>
              <a:t> ¼„ŒŒ„½] ˆŠ</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spTree>
    <p:extLst>
      <p:ext uri="{BB962C8B-B14F-4D97-AF65-F5344CB8AC3E}">
        <p14:creationId xmlns:p14="http://schemas.microsoft.com/office/powerpoint/2010/main" val="262452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511300" y="593725"/>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r>
              <a:rPr lang="en-US" sz="3600" b="1" dirty="0" smtClean="0">
                <a:solidFill>
                  <a:srgbClr val="FFFF00"/>
                </a:solidFill>
                <a:latin typeface="Kruti Dev 010" pitchFamily="2" charset="0"/>
              </a:rPr>
              <a:t>b</a:t>
            </a:r>
            <a:endParaRPr lang="en-US" sz="36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dirty="0" smtClean="0">
                <a:solidFill>
                  <a:srgbClr val="99CCFF"/>
                </a:solidFill>
                <a:effectLst>
                  <a:outerShdw blurRad="38100" dist="38100" dir="2700000" algn="tl">
                    <a:srgbClr val="000000"/>
                  </a:outerShdw>
                </a:effectLst>
                <a:latin typeface="Kruti Dev 010" pitchFamily="2" charset="0"/>
              </a:rPr>
              <a:t> Gulf of                    Aqaba</a:t>
            </a:r>
          </a:p>
        </p:txBody>
      </p:sp>
      <p:sp>
        <p:nvSpPr>
          <p:cNvPr id="752650" name="Text Box 10"/>
          <p:cNvSpPr txBox="1">
            <a:spLocks noChangeArrowheads="1"/>
          </p:cNvSpPr>
          <p:nvPr/>
        </p:nvSpPr>
        <p:spPr bwMode="auto">
          <a:xfrm>
            <a:off x="1587500" y="4724400"/>
            <a:ext cx="1460500" cy="40011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smtClean="0">
                <a:solidFill>
                  <a:srgbClr val="FF0000"/>
                </a:solidFill>
                <a:effectLst>
                  <a:outerShdw blurRad="38100" dist="38100" dir="2700000" algn="tl">
                    <a:srgbClr val="000000"/>
                  </a:outerShdw>
                </a:effectLst>
                <a:latin typeface="Kruti Dev 010" pitchFamily="2" charset="0"/>
              </a:rPr>
              <a:t>felz</a:t>
            </a:r>
          </a:p>
        </p:txBody>
      </p:sp>
      <p:sp>
        <p:nvSpPr>
          <p:cNvPr id="752651" name="Text Box 11"/>
          <p:cNvSpPr txBox="1">
            <a:spLocks noChangeArrowheads="1"/>
          </p:cNvSpPr>
          <p:nvPr/>
        </p:nvSpPr>
        <p:spPr bwMode="auto">
          <a:xfrm>
            <a:off x="7391400" y="1816100"/>
            <a:ext cx="14605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smtClean="0">
                <a:ln>
                  <a:solidFill>
                    <a:srgbClr val="FF0000"/>
                  </a:solidFill>
                </a:ln>
                <a:solidFill>
                  <a:srgbClr val="FF0000"/>
                </a:solidFill>
                <a:effectLst>
                  <a:outerShdw blurRad="38100" dist="38100" dir="2700000" algn="tl">
                    <a:srgbClr val="000000"/>
                  </a:outerShdw>
                </a:effectLst>
                <a:latin typeface="Kruti Dev 010" pitchFamily="2" charset="0"/>
              </a:rPr>
              <a:t>bjkd</a:t>
            </a:r>
          </a:p>
        </p:txBody>
      </p:sp>
      <p:sp>
        <p:nvSpPr>
          <p:cNvPr id="752652" name="Text Box 12"/>
          <p:cNvSpPr txBox="1">
            <a:spLocks noChangeArrowheads="1"/>
          </p:cNvSpPr>
          <p:nvPr/>
        </p:nvSpPr>
        <p:spPr bwMode="auto">
          <a:xfrm>
            <a:off x="4572000" y="1511300"/>
            <a:ext cx="1460500" cy="40011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smtClean="0">
                <a:solidFill>
                  <a:srgbClr val="FF0000"/>
                </a:solidFill>
                <a:effectLst>
                  <a:outerShdw blurRad="38100" dist="38100" dir="2700000" algn="tl">
                    <a:srgbClr val="000000"/>
                  </a:outerShdw>
                </a:effectLst>
                <a:latin typeface="Kruti Dev 010" pitchFamily="2" charset="0"/>
              </a:rPr>
              <a:t>lhfj;k</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2101850" cy="523220"/>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smtClean="0">
                <a:ln>
                  <a:solidFill>
                    <a:srgbClr val="FF0000"/>
                  </a:solidFill>
                </a:ln>
                <a:solidFill>
                  <a:srgbClr val="FF0000"/>
                </a:solidFill>
                <a:effectLst>
                  <a:outerShdw blurRad="38100" dist="38100" dir="2700000" algn="tl">
                    <a:srgbClr val="000000"/>
                  </a:outerShdw>
                </a:effectLst>
                <a:latin typeface="Kruti Dev 010" pitchFamily="2" charset="0"/>
              </a:rPr>
              <a:t>lÅnh vjsfc;k</a:t>
            </a:r>
          </a:p>
        </p:txBody>
      </p:sp>
      <p:sp>
        <p:nvSpPr>
          <p:cNvPr id="752655" name="Text Box 15"/>
          <p:cNvSpPr txBox="1">
            <a:spLocks noChangeArrowheads="1"/>
          </p:cNvSpPr>
          <p:nvPr/>
        </p:nvSpPr>
        <p:spPr bwMode="auto">
          <a:xfrm>
            <a:off x="4076700" y="2730500"/>
            <a:ext cx="1320800" cy="46166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smtClean="0">
                <a:ln>
                  <a:solidFill>
                    <a:srgbClr val="FFFF00"/>
                  </a:solidFill>
                </a:ln>
                <a:solidFill>
                  <a:srgbClr val="FFFF00"/>
                </a:solidFill>
                <a:effectLst>
                  <a:outerShdw blurRad="38100" dist="38100" dir="2700000" algn="tl">
                    <a:srgbClr val="000000"/>
                  </a:outerShdw>
                </a:effectLst>
                <a:latin typeface="Kruti Dev 010" pitchFamily="2" charset="0"/>
              </a:rPr>
              <a:t>veku</a:t>
            </a:r>
            <a:endParaRPr lang="en-US" sz="1800" b="1" dirty="0" smtClean="0">
              <a:ln>
                <a:solidFill>
                  <a:srgbClr val="FFFF00"/>
                </a:solidFill>
              </a:ln>
              <a:solidFill>
                <a:srgbClr val="FFFF00"/>
              </a:solidFill>
              <a:effectLst>
                <a:outerShdw blurRad="38100" dist="38100" dir="2700000" algn="tl">
                  <a:srgbClr val="000000"/>
                </a:outerShdw>
              </a:effectLst>
              <a:latin typeface="Kruti Dev 010" pitchFamily="2"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smtClean="0">
              <a:solidFill>
                <a:srgbClr val="FFFF00"/>
              </a:solidFill>
              <a:effectLst>
                <a:outerShdw blurRad="38100" dist="38100" dir="2700000" algn="tl">
                  <a:srgbClr val="000000">
                    <a:alpha val="43137"/>
                  </a:srgbClr>
                </a:outerShdw>
              </a:effectLst>
              <a:latin typeface="Kruti Dev 010" pitchFamily="2" charset="0"/>
            </a:endParaRPr>
          </a:p>
        </p:txBody>
      </p:sp>
      <p:sp>
        <p:nvSpPr>
          <p:cNvPr id="752674" name="Text Box 34"/>
          <p:cNvSpPr txBox="1">
            <a:spLocks noChangeArrowheads="1"/>
          </p:cNvSpPr>
          <p:nvPr/>
        </p:nvSpPr>
        <p:spPr bwMode="auto">
          <a:xfrm>
            <a:off x="1073151" y="5714081"/>
            <a:ext cx="7613650" cy="461665"/>
          </a:xfrm>
          <a:prstGeom prst="rect">
            <a:avLst/>
          </a:prstGeom>
          <a:noFill/>
          <a:ln w="38100">
            <a:noFill/>
            <a:miter lim="800000"/>
            <a:headEnd/>
            <a:tailEnd/>
          </a:ln>
          <a:effectLst/>
        </p:spPr>
        <p:txBody>
          <a:bodyPr wrap="square">
            <a:spAutoFit/>
          </a:bodyPr>
          <a:lstStyle/>
          <a:p>
            <a:pPr defTabSz="914400" eaLnBrk="0" fontAlgn="base" hangingPunct="0">
              <a:spcBef>
                <a:spcPct val="50000"/>
              </a:spcBef>
              <a:spcAft>
                <a:spcPct val="0"/>
              </a:spcAft>
              <a:defRPr/>
            </a:pPr>
            <a:r>
              <a:rPr lang="en-US" sz="2000" b="1" dirty="0">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2400" b="1" dirty="0" smtClean="0">
                <a:solidFill>
                  <a:srgbClr val="FFFF00"/>
                </a:solidFill>
                <a:effectLst>
                  <a:outerShdw blurRad="38100" dist="38100" dir="2700000" algn="tl">
                    <a:srgbClr val="000000">
                      <a:alpha val="43137"/>
                    </a:srgbClr>
                  </a:outerShdw>
                </a:effectLst>
                <a:latin typeface="Kruti Dev 010" pitchFamily="2" charset="0"/>
              </a:rPr>
              <a:t>vkt ds ;qx esa b’ekby o blgkd</a:t>
            </a:r>
            <a:r>
              <a:rPr lang="en-US" sz="2400" b="1" dirty="0" smtClean="0">
                <a:solidFill>
                  <a:srgbClr val="FFFF00"/>
                </a:solidFill>
                <a:effectLst>
                  <a:outerShdw blurRad="38100" dist="38100" dir="2700000" algn="tl" rotWithShape="0">
                    <a:srgbClr val="000000">
                      <a:alpha val="43137"/>
                    </a:srgbClr>
                  </a:outerShdw>
                </a:effectLst>
                <a:latin typeface="Kruti Dev 010" pitchFamily="2" charset="0"/>
                <a:ea typeface="ＭＳ Ｐゴシック" charset="0"/>
                <a:cs typeface="ＭＳ Ｐゴシック" charset="0"/>
              </a:rPr>
              <a:t> </a:t>
            </a:r>
            <a:endParaRPr lang="en-US" sz="2400" b="1" dirty="0">
              <a:solidFill>
                <a:srgbClr val="FFFF00"/>
              </a:solidFill>
              <a:effectLst>
                <a:outerShdw blurRad="38100" dist="38100" dir="2700000" algn="tl" rotWithShape="0">
                  <a:srgbClr val="000000">
                    <a:alpha val="43137"/>
                  </a:srgbClr>
                </a:outerShdw>
              </a:effectLst>
              <a:latin typeface="Kruti Dev 010" pitchFamily="2" charset="0"/>
              <a:ea typeface="ＭＳ Ｐゴシック" charset="0"/>
              <a:cs typeface="ＭＳ Ｐゴシック" charset="0"/>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8" name="Text Box 38"/>
          <p:cNvSpPr txBox="1">
            <a:spLocks noChangeArrowheads="1"/>
          </p:cNvSpPr>
          <p:nvPr/>
        </p:nvSpPr>
        <p:spPr bwMode="auto">
          <a:xfrm>
            <a:off x="3225800" y="5426075"/>
            <a:ext cx="1193800" cy="36933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smtClean="0">
                <a:ln>
                  <a:solidFill>
                    <a:srgbClr val="FFFF00"/>
                  </a:solidFill>
                </a:ln>
                <a:solidFill>
                  <a:srgbClr val="FFFF00"/>
                </a:solidFill>
                <a:latin typeface="Kruti Dev 010" pitchFamily="2" charset="0"/>
              </a:rPr>
              <a:t>vy‘* dkck</a:t>
            </a:r>
            <a:r>
              <a:rPr lang="en-US" sz="1800" b="1" dirty="0" smtClean="0">
                <a:ln>
                  <a:solidFill>
                    <a:srgbClr val="FFFF00"/>
                  </a:solidFill>
                </a:ln>
                <a:solidFill>
                  <a:srgbClr val="FFFF00"/>
                </a:solidFill>
                <a:effectLst>
                  <a:outerShdw blurRad="38100" dist="38100" dir="2700000" algn="tl">
                    <a:srgbClr val="000000"/>
                  </a:outerShdw>
                </a:effectLst>
                <a:latin typeface="Kruti Dev 010" pitchFamily="2" charset="0"/>
              </a:rPr>
              <a:t> </a:t>
            </a:r>
          </a:p>
        </p:txBody>
      </p:sp>
      <p:grpSp>
        <p:nvGrpSpPr>
          <p:cNvPr id="89124" name="Group 39"/>
          <p:cNvGrpSpPr>
            <a:grpSpLocks/>
          </p:cNvGrpSpPr>
          <p:nvPr/>
        </p:nvGrpSpPr>
        <p:grpSpPr bwMode="auto">
          <a:xfrm>
            <a:off x="1676400" y="901700"/>
            <a:ext cx="3197226" cy="3375025"/>
            <a:chOff x="1056" y="568"/>
            <a:chExt cx="2014" cy="212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52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Aft>
                  <a:spcPct val="0"/>
                </a:spcAft>
                <a:defRPr/>
              </a:pPr>
              <a:r>
                <a:rPr lang="en-US" sz="2400" b="1" dirty="0" smtClean="0">
                  <a:ln>
                    <a:solidFill>
                      <a:srgbClr val="00B0F0"/>
                    </a:solidFill>
                  </a:ln>
                  <a:solidFill>
                    <a:srgbClr val="00B0F0"/>
                  </a:solidFill>
                  <a:effectLst>
                    <a:outerShdw blurRad="38100" dist="38100" dir="2700000" algn="tl">
                      <a:srgbClr val="000000"/>
                    </a:outerShdw>
                  </a:effectLst>
                  <a:latin typeface="Kruti Dev 010" pitchFamily="2" charset="0"/>
                </a:rPr>
                <a:t>eSMhVsjsfu;u</a:t>
              </a:r>
            </a:p>
            <a:p>
              <a:pPr algn="ctr" defTabSz="914400" eaLnBrk="0" fontAlgn="base" hangingPunct="0">
                <a:spcAft>
                  <a:spcPct val="0"/>
                </a:spcAft>
                <a:defRPr/>
              </a:pPr>
              <a:r>
                <a:rPr lang="en-US" sz="2400" b="1" dirty="0" smtClean="0">
                  <a:ln>
                    <a:solidFill>
                      <a:srgbClr val="00B0F0"/>
                    </a:solidFill>
                  </a:ln>
                  <a:solidFill>
                    <a:srgbClr val="00B0F0"/>
                  </a:solidFill>
                  <a:effectLst>
                    <a:outerShdw blurRad="38100" dist="38100" dir="2700000" algn="tl">
                      <a:srgbClr val="000000"/>
                    </a:outerShdw>
                  </a:effectLst>
                  <a:latin typeface="Kruti Dev 010" pitchFamily="2" charset="0"/>
                </a:rPr>
                <a:t>lkxj</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94"/>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dirty="0" smtClean="0">
                  <a:solidFill>
                    <a:srgbClr val="FAF200"/>
                  </a:solidFill>
                  <a:effectLst>
                    <a:outerShdw blurRad="38100" dist="38100" dir="2700000" algn="tl">
                      <a:srgbClr val="000000"/>
                    </a:outerShdw>
                  </a:effectLst>
                  <a:latin typeface="Kruti Dev 010" pitchFamily="2" charset="0"/>
                </a:rPr>
                <a:t>;jhgks</a:t>
              </a:r>
            </a:p>
          </p:txBody>
        </p:sp>
        <p:sp>
          <p:nvSpPr>
            <p:cNvPr id="752692" name="Text Box 52"/>
            <p:cNvSpPr txBox="1">
              <a:spLocks noChangeArrowheads="1"/>
            </p:cNvSpPr>
            <p:nvPr/>
          </p:nvSpPr>
          <p:spPr bwMode="auto">
            <a:xfrm>
              <a:off x="2256" y="2122"/>
              <a:ext cx="520" cy="407"/>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i="1" dirty="0" smtClean="0">
                  <a:solidFill>
                    <a:srgbClr val="99CCFF"/>
                  </a:solidFill>
                  <a:effectLst>
                    <a:outerShdw blurRad="38100" dist="38100" dir="2700000" algn="tl">
                      <a:srgbClr val="000000"/>
                    </a:outerShdw>
                  </a:effectLst>
                  <a:latin typeface="Kruti Dev 010" pitchFamily="2" charset="0"/>
                </a:rPr>
                <a:t>e`r </a:t>
              </a:r>
              <a:r>
                <a:rPr lang="en-US" sz="1800" i="1" dirty="0" smtClean="0">
                  <a:ln>
                    <a:solidFill>
                      <a:srgbClr val="00B0F0"/>
                    </a:solidFill>
                  </a:ln>
                  <a:solidFill>
                    <a:srgbClr val="00B0F0"/>
                  </a:solidFill>
                  <a:effectLst>
                    <a:outerShdw blurRad="38100" dist="38100" dir="2700000" algn="tl">
                      <a:srgbClr val="000000"/>
                    </a:outerShdw>
                  </a:effectLst>
                  <a:latin typeface="Kruti Dev 010" pitchFamily="2" charset="0"/>
                </a:rPr>
                <a:t>lkxj</a:t>
              </a:r>
            </a:p>
          </p:txBody>
        </p:sp>
        <p:sp>
          <p:nvSpPr>
            <p:cNvPr id="752693" name="Text Box 53"/>
            <p:cNvSpPr txBox="1">
              <a:spLocks noChangeArrowheads="1"/>
            </p:cNvSpPr>
            <p:nvPr/>
          </p:nvSpPr>
          <p:spPr bwMode="auto">
            <a:xfrm>
              <a:off x="1600" y="2090"/>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smtClean="0">
                  <a:solidFill>
                    <a:srgbClr val="FAF200"/>
                  </a:solidFill>
                  <a:effectLst>
                    <a:outerShdw blurRad="38100" dist="38100" dir="2700000" algn="tl">
                      <a:srgbClr val="000000"/>
                    </a:outerShdw>
                  </a:effectLst>
                  <a:latin typeface="Kruti Dev 010" pitchFamily="2" charset="0"/>
                </a:rPr>
                <a:t>gsczku</a:t>
              </a:r>
            </a:p>
          </p:txBody>
        </p:sp>
        <p:sp>
          <p:nvSpPr>
            <p:cNvPr id="752694" name="Text Box 54"/>
            <p:cNvSpPr txBox="1">
              <a:spLocks noChangeArrowheads="1"/>
            </p:cNvSpPr>
            <p:nvPr/>
          </p:nvSpPr>
          <p:spPr bwMode="auto">
            <a:xfrm>
              <a:off x="2550" y="1176"/>
              <a:ext cx="520" cy="75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i="1" dirty="0" smtClean="0">
                  <a:ln>
                    <a:solidFill>
                      <a:srgbClr val="00B0F0"/>
                    </a:solidFill>
                  </a:ln>
                  <a:solidFill>
                    <a:srgbClr val="00B0F0"/>
                  </a:solidFill>
                  <a:effectLst>
                    <a:outerShdw blurRad="38100" dist="38100" dir="2700000" algn="tl">
                      <a:srgbClr val="000000"/>
                    </a:outerShdw>
                  </a:effectLst>
                  <a:latin typeface="Kruti Dev 010" pitchFamily="2" charset="0"/>
                </a:rPr>
                <a:t> </a:t>
              </a:r>
              <a:r>
                <a:rPr lang="en-US" sz="2400" b="1" dirty="0" smtClean="0">
                  <a:ln>
                    <a:solidFill>
                      <a:srgbClr val="00B0F0"/>
                    </a:solidFill>
                  </a:ln>
                  <a:solidFill>
                    <a:srgbClr val="00B0F0"/>
                  </a:solidFill>
                  <a:latin typeface="Kruti Dev 010" pitchFamily="2" charset="0"/>
                </a:rPr>
                <a:t>xyhy lkxj</a:t>
              </a:r>
              <a:endParaRPr lang="en-US" sz="2400" i="1" dirty="0" smtClean="0">
                <a:ln>
                  <a:solidFill>
                    <a:srgbClr val="00B0F0"/>
                  </a:solidFill>
                </a:ln>
                <a:solidFill>
                  <a:srgbClr val="00B0F0"/>
                </a:solidFill>
                <a:effectLst>
                  <a:outerShdw blurRad="38100" dist="38100" dir="2700000" algn="tl">
                    <a:srgbClr val="000000"/>
                  </a:outerShdw>
                </a:effectLst>
                <a:latin typeface="Kruti Dev 010" pitchFamily="2"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smtClean="0">
                  <a:ln>
                    <a:solidFill>
                      <a:srgbClr val="FFFF00"/>
                    </a:solidFill>
                  </a:ln>
                  <a:solidFill>
                    <a:srgbClr val="FFFF00"/>
                  </a:solidFill>
                  <a:effectLst>
                    <a:outerShdw blurRad="38100" dist="38100" dir="2700000" algn="tl">
                      <a:srgbClr val="000000"/>
                    </a:outerShdw>
                  </a:effectLst>
                  <a:latin typeface="Kruti Dev 010" pitchFamily="2" charset="0"/>
                </a:rPr>
                <a:t>gkbZQkk</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smtClean="0">
                  <a:solidFill>
                    <a:srgbClr val="FAF200"/>
                  </a:solidFill>
                  <a:effectLst>
                    <a:outerShdw blurRad="38100" dist="38100" dir="2700000" algn="tl">
                      <a:srgbClr val="000000"/>
                    </a:outerShdw>
                  </a:effectLst>
                  <a:latin typeface="Kruti Dev 010" pitchFamily="2" charset="0"/>
                </a:rPr>
                <a:t>Nazareth</a:t>
              </a:r>
            </a:p>
          </p:txBody>
        </p:sp>
        <p:sp>
          <p:nvSpPr>
            <p:cNvPr id="752705" name="Text Box 65"/>
            <p:cNvSpPr txBox="1">
              <a:spLocks noChangeArrowheads="1"/>
            </p:cNvSpPr>
            <p:nvPr/>
          </p:nvSpPr>
          <p:spPr bwMode="auto">
            <a:xfrm>
              <a:off x="1400" y="1562"/>
              <a:ext cx="752" cy="23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smtClean="0">
                  <a:ln>
                    <a:solidFill>
                      <a:srgbClr val="FFFF00"/>
                    </a:solidFill>
                  </a:ln>
                  <a:solidFill>
                    <a:srgbClr val="FFFF00"/>
                  </a:solidFill>
                  <a:effectLst>
                    <a:outerShdw blurRad="38100" dist="38100" dir="2700000" algn="tl">
                      <a:srgbClr val="000000"/>
                    </a:outerShdw>
                  </a:effectLst>
                  <a:latin typeface="Kruti Dev 010" pitchFamily="2" charset="0"/>
                </a:rPr>
                <a:t>usrkU;k</a:t>
              </a:r>
            </a:p>
          </p:txBody>
        </p:sp>
        <p:sp>
          <p:nvSpPr>
            <p:cNvPr id="752706" name="Text Box 66"/>
            <p:cNvSpPr txBox="1">
              <a:spLocks noChangeArrowheads="1"/>
            </p:cNvSpPr>
            <p:nvPr/>
          </p:nvSpPr>
          <p:spPr bwMode="auto">
            <a:xfrm>
              <a:off x="1056" y="1754"/>
              <a:ext cx="1192" cy="233"/>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smtClean="0">
                  <a:ln>
                    <a:solidFill>
                      <a:srgbClr val="FFFF00"/>
                    </a:solidFill>
                  </a:ln>
                  <a:solidFill>
                    <a:srgbClr val="FFFF00"/>
                  </a:solidFill>
                  <a:effectLst>
                    <a:outerShdw blurRad="38100" dist="38100" dir="2700000" algn="tl">
                      <a:srgbClr val="000000"/>
                    </a:outerShdw>
                  </a:effectLst>
                  <a:latin typeface="Kruti Dev 010" pitchFamily="2" charset="0"/>
                </a:rPr>
                <a:t>rsy voho&amp;tkQk</a:t>
              </a:r>
            </a:p>
          </p:txBody>
        </p:sp>
        <p:sp>
          <p:nvSpPr>
            <p:cNvPr id="752707" name="Text Box 67"/>
            <p:cNvSpPr txBox="1">
              <a:spLocks noChangeArrowheads="1"/>
            </p:cNvSpPr>
            <p:nvPr/>
          </p:nvSpPr>
          <p:spPr bwMode="auto">
            <a:xfrm>
              <a:off x="1416" y="1906"/>
              <a:ext cx="832"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smtClean="0">
                  <a:ln>
                    <a:solidFill>
                      <a:srgbClr val="FFFF00"/>
                    </a:solidFill>
                  </a:ln>
                  <a:solidFill>
                    <a:srgbClr val="FFFF00"/>
                  </a:solidFill>
                  <a:effectLst>
                    <a:outerShdw blurRad="38100" dist="38100" dir="2700000" algn="tl">
                      <a:srgbClr val="000000"/>
                    </a:outerShdw>
                  </a:effectLst>
                  <a:latin typeface="Kruti Dev 010" pitchFamily="2" charset="0"/>
                </a:rPr>
                <a:t>;#’kyse</a:t>
              </a:r>
            </a:p>
          </p:txBody>
        </p:sp>
        <p:sp>
          <p:nvSpPr>
            <p:cNvPr id="752708" name="Text Box 68"/>
            <p:cNvSpPr txBox="1">
              <a:spLocks noChangeArrowheads="1"/>
            </p:cNvSpPr>
            <p:nvPr/>
          </p:nvSpPr>
          <p:spPr bwMode="auto">
            <a:xfrm>
              <a:off x="1272" y="2290"/>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smtClean="0">
                  <a:solidFill>
                    <a:srgbClr val="FAF200"/>
                  </a:solidFill>
                  <a:effectLst>
                    <a:outerShdw blurRad="38100" dist="38100" dir="2700000" algn="tl">
                      <a:srgbClr val="000000"/>
                    </a:outerShdw>
                  </a:effectLst>
                  <a:latin typeface="Kruti Dev 010" pitchFamily="2" charset="0"/>
                </a:rPr>
                <a:t>cs’ksZck</a:t>
              </a:r>
            </a:p>
          </p:txBody>
        </p:sp>
        <p:sp>
          <p:nvSpPr>
            <p:cNvPr id="752709" name="Text Box 69"/>
            <p:cNvSpPr txBox="1">
              <a:spLocks noChangeArrowheads="1"/>
            </p:cNvSpPr>
            <p:nvPr/>
          </p:nvSpPr>
          <p:spPr bwMode="auto">
            <a:xfrm>
              <a:off x="1208" y="2099"/>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smtClean="0">
                  <a:solidFill>
                    <a:srgbClr val="FAF200"/>
                  </a:solidFill>
                  <a:effectLst>
                    <a:outerShdw blurRad="38100" dist="38100" dir="2700000" algn="tl">
                      <a:srgbClr val="000000"/>
                    </a:outerShdw>
                  </a:effectLst>
                  <a:latin typeface="Kruti Dev 010" pitchFamily="2" charset="0"/>
                </a:rPr>
                <a:t>xktk</a:t>
              </a:r>
            </a:p>
          </p:txBody>
        </p:sp>
        <p:sp>
          <p:nvSpPr>
            <p:cNvPr id="752710" name="Text Box 70"/>
            <p:cNvSpPr txBox="1">
              <a:spLocks noChangeArrowheads="1"/>
            </p:cNvSpPr>
            <p:nvPr/>
          </p:nvSpPr>
          <p:spPr bwMode="auto">
            <a:xfrm>
              <a:off x="1672" y="2442"/>
              <a:ext cx="920"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smtClean="0">
                  <a:solidFill>
                    <a:srgbClr val="FF0000"/>
                  </a:solidFill>
                  <a:effectLst>
                    <a:outerShdw blurRad="38100" dist="38100" dir="2700000" algn="tl">
                      <a:srgbClr val="000000"/>
                    </a:outerShdw>
                  </a:effectLst>
                  <a:latin typeface="Kruti Dev 010" pitchFamily="2" charset="0"/>
                </a:rPr>
                <a:t>btjk;y</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9" name="Text Box 49"/>
            <p:cNvSpPr txBox="1">
              <a:spLocks noChangeArrowheads="1"/>
            </p:cNvSpPr>
            <p:nvPr/>
          </p:nvSpPr>
          <p:spPr bwMode="auto">
            <a:xfrm>
              <a:off x="1960" y="752"/>
              <a:ext cx="920" cy="291"/>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smtClean="0">
                  <a:ln>
                    <a:solidFill>
                      <a:srgbClr val="FF0000"/>
                    </a:solidFill>
                  </a:ln>
                  <a:solidFill>
                    <a:srgbClr val="FF0000"/>
                  </a:solidFill>
                  <a:effectLst>
                    <a:outerShdw blurRad="38100" dist="38100" dir="2700000" algn="tl">
                      <a:srgbClr val="000000"/>
                    </a:outerShdw>
                  </a:effectLst>
                  <a:latin typeface="Kruti Dev 010" pitchFamily="2" charset="0"/>
                </a:rPr>
                <a:t>yscuku</a:t>
              </a:r>
              <a:endParaRPr lang="en-US" sz="2000" b="1" dirty="0" smtClean="0">
                <a:ln>
                  <a:solidFill>
                    <a:srgbClr val="FF0000"/>
                  </a:solidFill>
                </a:ln>
                <a:solidFill>
                  <a:srgbClr val="FF0000"/>
                </a:solidFill>
                <a:effectLst>
                  <a:outerShdw blurRad="38100" dist="38100" dir="2700000" algn="tl">
                    <a:srgbClr val="000000"/>
                  </a:outerShdw>
                </a:effectLst>
                <a:latin typeface="Kruti Dev 010" pitchFamily="2" charset="0"/>
              </a:endParaRPr>
            </a:p>
          </p:txBody>
        </p:sp>
      </p:grpSp>
      <p:sp>
        <p:nvSpPr>
          <p:cNvPr id="752712" name="Text Box 72"/>
          <p:cNvSpPr txBox="1">
            <a:spLocks noChangeArrowheads="1"/>
          </p:cNvSpPr>
          <p:nvPr/>
        </p:nvSpPr>
        <p:spPr bwMode="auto">
          <a:xfrm>
            <a:off x="5786438" y="2413000"/>
            <a:ext cx="14605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smtClean="0">
                <a:ln>
                  <a:solidFill>
                    <a:srgbClr val="FF0000"/>
                  </a:solidFill>
                </a:ln>
                <a:solidFill>
                  <a:srgbClr val="FF0000"/>
                </a:solidFill>
                <a:effectLst>
                  <a:outerShdw blurRad="38100" dist="38100" dir="2700000" algn="tl">
                    <a:srgbClr val="000000"/>
                  </a:outerShdw>
                </a:effectLst>
                <a:latin typeface="Kruti Dev 010" pitchFamily="2" charset="0"/>
              </a:rPr>
              <a:t>tkMZu</a:t>
            </a:r>
          </a:p>
        </p:txBody>
      </p:sp>
      <p:grpSp>
        <p:nvGrpSpPr>
          <p:cNvPr id="103" name="Group 102"/>
          <p:cNvGrpSpPr/>
          <p:nvPr/>
        </p:nvGrpSpPr>
        <p:grpSpPr>
          <a:xfrm>
            <a:off x="8004175" y="3432175"/>
            <a:ext cx="1000125" cy="1231900"/>
            <a:chOff x="8004175" y="3432175"/>
            <a:chExt cx="1000125" cy="1231900"/>
          </a:xfrm>
        </p:grpSpPr>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9133" name="Rectangle 8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89134" name="Rectangle 8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89135" name="Rectangle 82"/>
            <p:cNvSpPr>
              <a:spLocks noChangeArrowheads="1"/>
            </p:cNvSpPr>
            <p:nvPr/>
          </p:nvSpPr>
          <p:spPr bwMode="auto">
            <a:xfrm>
              <a:off x="8004175" y="3432175"/>
              <a:ext cx="621964"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89136" name="Rectangle 83"/>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vkbZ&amp;vkbZ</a:t>
              </a:r>
              <a:endParaRPr lang="en-US" sz="1000" b="1" dirty="0">
                <a:solidFill>
                  <a:srgbClr val="000000"/>
                </a:solidFill>
                <a:latin typeface="Kruti Dev 010" pitchFamily="2" charset="0"/>
                <a:ea typeface="ＭＳ Ｐゴシック" charset="0"/>
                <a:cs typeface="ＭＳ Ｐゴシック" charset="0"/>
              </a:endParaRP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52741" name="Rectangle 10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40</a:t>
            </a:r>
          </a:p>
        </p:txBody>
      </p:sp>
      <p:sp>
        <p:nvSpPr>
          <p:cNvPr id="89146" name="Text Box 108"/>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2</a:t>
            </a:r>
          </a:p>
        </p:txBody>
      </p:sp>
      <p:grpSp>
        <p:nvGrpSpPr>
          <p:cNvPr id="4" name="Group 91"/>
          <p:cNvGrpSpPr>
            <a:grpSpLocks/>
          </p:cNvGrpSpPr>
          <p:nvPr/>
        </p:nvGrpSpPr>
        <p:grpSpPr bwMode="auto">
          <a:xfrm>
            <a:off x="236538" y="2298699"/>
            <a:ext cx="6997700" cy="2582863"/>
            <a:chOff x="1352" y="-3515"/>
            <a:chExt cx="4408" cy="1627"/>
          </a:xfrm>
        </p:grpSpPr>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3200" b="1" dirty="0" smtClean="0">
                  <a:ln>
                    <a:solidFill>
                      <a:srgbClr val="FFFF00"/>
                    </a:solidFill>
                  </a:ln>
                  <a:solidFill>
                    <a:srgbClr val="FFFF00"/>
                  </a:solidFill>
                  <a:latin typeface="Kruti Dev 010" pitchFamily="2" charset="0"/>
                </a:rPr>
                <a:t>bLekbZy ds oa’kt</a:t>
              </a:r>
            </a:p>
          </p:txBody>
        </p:sp>
      </p:gr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3200" b="1" dirty="0" smtClean="0">
                  <a:ln>
                    <a:solidFill>
                      <a:srgbClr val="FFFF00"/>
                    </a:solidFill>
                  </a:ln>
                  <a:solidFill>
                    <a:srgbClr val="FFFF00"/>
                  </a:solidFill>
                  <a:latin typeface="Kruti Dev 010" pitchFamily="2" charset="0"/>
                </a:rPr>
                <a:t>blgkd ds oa’kt</a:t>
              </a:r>
              <a:endParaRPr lang="en-US" sz="3200" b="1" dirty="0">
                <a:ln>
                  <a:solidFill>
                    <a:srgbClr val="FFFF00"/>
                  </a:solidFill>
                </a:ln>
                <a:solidFill>
                  <a:srgbClr val="FFFF00"/>
                </a:solidFill>
                <a:latin typeface="Kruti Dev 010" pitchFamily="2" charset="0"/>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4"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10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38449161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583492"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54662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532196"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830262"/>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smtClean="0">
                <a:solidFill>
                  <a:srgbClr val="FFFF00"/>
                </a:solidFill>
                <a:latin typeface="Kruti Dev 010" pitchFamily="2" charset="0"/>
              </a:rPr>
              <a:t>THE MARVELOUS BEAUTY OF CANAAN…</a:t>
            </a:r>
            <a:br>
              <a:rPr lang="en-US" sz="2400" b="1" dirty="0" smtClean="0">
                <a:solidFill>
                  <a:srgbClr val="FFFF00"/>
                </a:solidFill>
                <a:latin typeface="Kruti Dev 010" pitchFamily="2" charset="0"/>
              </a:rPr>
            </a:br>
            <a:r>
              <a:rPr lang="en-US" sz="2400" b="1" dirty="0" smtClean="0">
                <a:solidFill>
                  <a:srgbClr val="FFFF00"/>
                </a:solidFill>
                <a:latin typeface="Kruti Dev 010" pitchFamily="2" charset="0"/>
              </a:rPr>
              <a:t>THE LAND OF HIS ANCIENT INHERITANCE!</a:t>
            </a:r>
          </a:p>
        </p:txBody>
      </p:sp>
      <p:sp>
        <p:nvSpPr>
          <p:cNvPr id="91154" name="Rectangle 48"/>
          <p:cNvSpPr>
            <a:spLocks noChangeArrowheads="1"/>
          </p:cNvSpPr>
          <p:nvPr/>
        </p:nvSpPr>
        <p:spPr bwMode="auto">
          <a:xfrm>
            <a:off x="8321675" y="4033838"/>
            <a:ext cx="383117"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Kruti Dev 010" pitchFamily="2" charset="0"/>
                <a:ea typeface="ＭＳ Ｐゴシック" charset="0"/>
                <a:cs typeface="ＭＳ Ｐゴシック" charset="0"/>
              </a:rPr>
              <a:t>A PORTION OF </a:t>
            </a:r>
            <a:r>
              <a:rPr lang="en-US" sz="3200" b="1" dirty="0" smtClean="0">
                <a:solidFill>
                  <a:srgbClr val="FFFF00"/>
                </a:solidFill>
                <a:latin typeface="Kruti Dev 010" pitchFamily="2" charset="0"/>
                <a:ea typeface="ＭＳ Ｐゴシック" charset="0"/>
                <a:cs typeface="ＭＳ Ｐゴシック" charset="0"/>
              </a:rPr>
              <a:t>ABRAHAM</a:t>
            </a:r>
            <a:r>
              <a:rPr lang="fr-FR" sz="3200" b="1" dirty="0" smtClean="0">
                <a:solidFill>
                  <a:srgbClr val="FFFF00"/>
                </a:solidFill>
                <a:latin typeface="Kruti Dev 010" pitchFamily="2" charset="0"/>
                <a:ea typeface="ＭＳ Ｐゴシック" charset="0"/>
                <a:cs typeface="ＭＳ Ｐゴシック" charset="0"/>
              </a:rPr>
              <a:t>'</a:t>
            </a:r>
            <a:r>
              <a:rPr lang="en-US" sz="3200" b="1" dirty="0" smtClean="0">
                <a:solidFill>
                  <a:srgbClr val="FFFF00"/>
                </a:solidFill>
                <a:latin typeface="Kruti Dev 010" pitchFamily="2" charset="0"/>
                <a:ea typeface="ＭＳ Ｐゴシック" charset="0"/>
                <a:cs typeface="ＭＳ Ｐゴシック" charset="0"/>
              </a:rPr>
              <a:t>S </a:t>
            </a:r>
            <a:r>
              <a:rPr lang="en-US" sz="3200" b="1" dirty="0">
                <a:solidFill>
                  <a:srgbClr val="FFFF00"/>
                </a:solidFill>
                <a:latin typeface="Kruti Dev 010" pitchFamily="2" charset="0"/>
                <a:ea typeface="ＭＳ Ｐゴシック" charset="0"/>
                <a:cs typeface="ＭＳ Ｐゴシック" charset="0"/>
              </a:rPr>
              <a:t>PROMISE,,,</a:t>
            </a:r>
          </a:p>
        </p:txBody>
      </p:sp>
      <p:grpSp>
        <p:nvGrpSpPr>
          <p:cNvPr id="3" name="Group 57"/>
          <p:cNvGrpSpPr>
            <a:grpSpLocks/>
          </p:cNvGrpSpPr>
          <p:nvPr/>
        </p:nvGrpSpPr>
        <p:grpSpPr bwMode="auto">
          <a:xfrm>
            <a:off x="0" y="12060"/>
            <a:ext cx="9144000" cy="7037388"/>
            <a:chOff x="0" y="0"/>
            <a:chExt cx="5760" cy="4433"/>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640" name="Text Box 56"/>
            <p:cNvSpPr txBox="1">
              <a:spLocks noChangeArrowheads="1"/>
            </p:cNvSpPr>
            <p:nvPr/>
          </p:nvSpPr>
          <p:spPr bwMode="auto">
            <a:xfrm>
              <a:off x="192" y="3212"/>
              <a:ext cx="4925" cy="1221"/>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6000" b="1" dirty="0" smtClean="0">
                  <a:ln>
                    <a:solidFill>
                      <a:srgbClr val="FFFF00"/>
                    </a:solidFill>
                  </a:ln>
                  <a:solidFill>
                    <a:srgbClr val="FFFF00"/>
                  </a:solidFill>
                  <a:effectLst>
                    <a:outerShdw blurRad="38100" dist="38100" dir="2700000" algn="tl">
                      <a:srgbClr val="000000"/>
                    </a:outerShdw>
                  </a:effectLst>
                  <a:latin typeface="Kruti Dev 010" pitchFamily="2" charset="0"/>
                </a:rPr>
                <a:t>dsanzh; btjk;y esa ;nZu unh</a:t>
              </a:r>
            </a:p>
          </p:txBody>
        </p:sp>
      </p:grpSp>
      <p:sp>
        <p:nvSpPr>
          <p:cNvPr id="707619" name="Rectangle 3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41</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dirty="0">
              <a:solidFill>
                <a:srgbClr val="FFFFFF"/>
              </a:solidFill>
              <a:latin typeface="Kruti Dev 010" pitchFamily="2" charset="0"/>
            </a:endParaRPr>
          </a:p>
        </p:txBody>
      </p:sp>
      <p:sp>
        <p:nvSpPr>
          <p:cNvPr id="707637" name="Rectangle 53"/>
          <p:cNvSpPr>
            <a:spLocks noChangeArrowheads="1"/>
          </p:cNvSpPr>
          <p:nvPr/>
        </p:nvSpPr>
        <p:spPr bwMode="auto">
          <a:xfrm>
            <a:off x="7505700" y="6526213"/>
            <a:ext cx="673581"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284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1</a:t>
            </a:r>
          </a:p>
        </p:txBody>
      </p:sp>
      <p:sp>
        <p:nvSpPr>
          <p:cNvPr id="91163" name="Text Box 52"/>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dirty="0">
                <a:solidFill>
                  <a:srgbClr val="FFFFFF"/>
                </a:solidFill>
                <a:latin typeface="Kruti Dev 010" pitchFamily="2" charset="0"/>
              </a:rPr>
              <a:t>© </a:t>
            </a:r>
            <a:r>
              <a:rPr lang="en-US" sz="1000" b="1" dirty="0">
                <a:solidFill>
                  <a:srgbClr val="FFFFFF"/>
                </a:solidFill>
                <a:latin typeface="Kruti Dev 010" pitchFamily="2" charset="0"/>
              </a:rPr>
              <a:t>2006</a:t>
            </a:r>
            <a:r>
              <a:rPr lang="en-US" sz="900" b="1" dirty="0">
                <a:solidFill>
                  <a:srgbClr val="FFFFFF"/>
                </a:solidFill>
                <a:latin typeface="Kruti Dev 010" pitchFamily="2" charset="0"/>
              </a:rPr>
              <a:t> TBBMI</a:t>
            </a:r>
          </a:p>
        </p:txBody>
      </p:sp>
      <p:sp>
        <p:nvSpPr>
          <p:cNvPr id="707592" name="Text Box 8"/>
          <p:cNvSpPr txBox="1">
            <a:spLocks noChangeArrowheads="1"/>
          </p:cNvSpPr>
          <p:nvPr/>
        </p:nvSpPr>
        <p:spPr bwMode="auto">
          <a:xfrm>
            <a:off x="1787525" y="0"/>
            <a:ext cx="358457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err="1" smtClean="0">
                <a:ln>
                  <a:solidFill>
                    <a:schemeClr val="tx1"/>
                  </a:solidFill>
                </a:ln>
                <a:solidFill>
                  <a:srgbClr val="FFFFFF"/>
                </a:solidFill>
                <a:latin typeface="Kruti Dev 010" pitchFamily="2" charset="0"/>
              </a:rPr>
              <a:t>mRifRr</a:t>
            </a:r>
            <a:r>
              <a:rPr lang="en-US" sz="2400" b="1" dirty="0" smtClean="0">
                <a:ln>
                  <a:solidFill>
                    <a:schemeClr val="tx1"/>
                  </a:solidFill>
                </a:ln>
                <a:solidFill>
                  <a:srgbClr val="FFFFFF"/>
                </a:solidFill>
                <a:latin typeface="Kruti Dev 010" pitchFamily="2" charset="0"/>
              </a:rPr>
              <a:t> </a:t>
            </a:r>
            <a:r>
              <a:rPr lang="en-US" sz="2800" b="1" dirty="0" smtClean="0">
                <a:ln>
                  <a:solidFill>
                    <a:schemeClr val="tx1"/>
                  </a:solidFill>
                </a:ln>
                <a:solidFill>
                  <a:srgbClr val="FFFFFF"/>
                </a:solidFill>
                <a:latin typeface="Kruti Dev 010" pitchFamily="2" charset="0"/>
              </a:rPr>
              <a:t> </a:t>
            </a:r>
            <a:r>
              <a:rPr lang="en-US" sz="2000" b="1" dirty="0" smtClean="0">
                <a:ln>
                  <a:solidFill>
                    <a:schemeClr val="tx1"/>
                  </a:solidFill>
                </a:ln>
                <a:solidFill>
                  <a:srgbClr val="FFFFFF"/>
                </a:solidFill>
                <a:latin typeface="Kruti Dev 010" pitchFamily="2" charset="0"/>
                <a:ea typeface="ＭＳ Ｐゴシック" charset="0"/>
              </a:rPr>
              <a:t>ƒ</a:t>
            </a:r>
            <a:r>
              <a:rPr lang="en-US" sz="2000" b="1" dirty="0" smtClean="0">
                <a:ln>
                  <a:solidFill>
                    <a:schemeClr val="tx1"/>
                  </a:solidFill>
                </a:ln>
                <a:solidFill>
                  <a:srgbClr val="FFFFFF"/>
                </a:solidFill>
                <a:latin typeface="Kruti Dev 010"/>
                <a:ea typeface="ＭＳ Ｐゴシック" charset="0"/>
              </a:rPr>
              <a:t>…</a:t>
            </a:r>
            <a:r>
              <a:rPr lang="en-US" dirty="0" smtClean="0">
                <a:ln>
                  <a:solidFill>
                    <a:schemeClr val="tx1"/>
                  </a:solidFill>
                </a:ln>
                <a:solidFill>
                  <a:srgbClr val="FFFFFF"/>
                </a:solidFill>
                <a:latin typeface="Kruti Dev 010"/>
                <a:ea typeface="ＭＳ Ｐゴシック" charset="0"/>
                <a:cs typeface="ＭＳ Ｐゴシック" charset="0"/>
              </a:rPr>
              <a:t>%</a:t>
            </a:r>
            <a:r>
              <a:rPr lang="en-US" dirty="0" smtClean="0">
                <a:ln>
                  <a:solidFill>
                    <a:schemeClr val="tx1"/>
                  </a:solidFill>
                </a:ln>
                <a:solidFill>
                  <a:srgbClr val="FFFFFF"/>
                </a:solidFill>
                <a:latin typeface="Kruti Dev 010" pitchFamily="2" charset="0"/>
                <a:ea typeface="ＭＳ Ｐゴシック" charset="0"/>
                <a:cs typeface="ＭＳ Ｐゴシック" charset="0"/>
              </a:rPr>
              <a:t>ƒ</a:t>
            </a:r>
            <a:r>
              <a:rPr lang="en-US" dirty="0" smtClean="0">
                <a:ln>
                  <a:solidFill>
                    <a:schemeClr val="tx1"/>
                  </a:solidFill>
                </a:ln>
                <a:solidFill>
                  <a:srgbClr val="FFFFFF"/>
                </a:solidFill>
                <a:latin typeface="Kruti Dev 010"/>
                <a:ea typeface="ＭＳ Ｐゴシック" charset="0"/>
                <a:cs typeface="ＭＳ Ｐゴシック" charset="0"/>
              </a:rPr>
              <a:t>Œ</a:t>
            </a:r>
            <a:r>
              <a:rPr lang="en-US" dirty="0" smtClean="0">
                <a:ln>
                  <a:solidFill>
                    <a:schemeClr val="tx1"/>
                  </a:solidFill>
                </a:ln>
                <a:solidFill>
                  <a:srgbClr val="FFFFFF"/>
                </a:solidFill>
                <a:latin typeface="Kruti Dev 010" pitchFamily="2" charset="0"/>
                <a:ea typeface="ＭＳ Ｐゴシック" charset="0"/>
                <a:cs typeface="ＭＳ Ｐゴシック" charset="0"/>
              </a:rPr>
              <a:t>-</a:t>
            </a:r>
            <a:r>
              <a:rPr lang="en-US" dirty="0" err="1" smtClean="0">
                <a:ln>
                  <a:solidFill>
                    <a:schemeClr val="tx1"/>
                  </a:solidFill>
                </a:ln>
                <a:solidFill>
                  <a:srgbClr val="FFFFFF"/>
                </a:solidFill>
                <a:latin typeface="Kruti Dev 010"/>
                <a:ea typeface="ＭＳ Ｐゴシック" charset="0"/>
                <a:cs typeface="ＭＳ Ｐゴシック" charset="0"/>
              </a:rPr>
              <a:t>ƒƒ</a:t>
            </a:r>
            <a:r>
              <a:rPr lang="en-US" dirty="0" smtClean="0">
                <a:ln>
                  <a:solidFill>
                    <a:schemeClr val="tx1"/>
                  </a:solidFill>
                </a:ln>
                <a:solidFill>
                  <a:srgbClr val="FFFFFF"/>
                </a:solidFill>
                <a:latin typeface="Kruti Dev 010"/>
                <a:ea typeface="ＭＳ Ｐゴシック" charset="0"/>
                <a:cs typeface="ＭＳ Ｐゴシック" charset="0"/>
              </a:rPr>
              <a:t> </a:t>
            </a:r>
            <a:r>
              <a:rPr lang="en-US" dirty="0" smtClean="0">
                <a:ln>
                  <a:solidFill>
                    <a:schemeClr val="tx1"/>
                  </a:solidFill>
                </a:ln>
                <a:solidFill>
                  <a:srgbClr val="FFFFFF"/>
                </a:solidFill>
                <a:latin typeface="Kruti Dev 010" pitchFamily="2" charset="0"/>
              </a:rPr>
              <a:t> </a:t>
            </a:r>
            <a:r>
              <a:rPr lang="en-US" sz="2400" dirty="0" err="1" smtClean="0">
                <a:ln>
                  <a:solidFill>
                    <a:schemeClr val="tx1"/>
                  </a:solidFill>
                </a:ln>
                <a:solidFill>
                  <a:srgbClr val="FFFFFF"/>
                </a:solidFill>
                <a:latin typeface="Kruti Dev 010" pitchFamily="2" charset="0"/>
              </a:rPr>
              <a:t>fuxZ</a:t>
            </a:r>
            <a:r>
              <a:rPr lang="en-US" sz="2400" dirty="0" smtClean="0">
                <a:ln>
                  <a:solidFill>
                    <a:schemeClr val="tx1"/>
                  </a:solidFill>
                </a:ln>
                <a:solidFill>
                  <a:srgbClr val="FFFFFF"/>
                </a:solidFill>
                <a:latin typeface="Kruti Dev 010" pitchFamily="2" charset="0"/>
              </a:rPr>
              <a:t> </a:t>
            </a:r>
            <a:r>
              <a:rPr lang="en-US" dirty="0" smtClean="0">
                <a:ln>
                  <a:solidFill>
                    <a:schemeClr val="tx1"/>
                  </a:solidFill>
                </a:ln>
                <a:solidFill>
                  <a:srgbClr val="FFFFFF"/>
                </a:solidFill>
                <a:latin typeface="Kruti Dev 010" pitchFamily="2" charset="0"/>
              </a:rPr>
              <a:t> </a:t>
            </a:r>
            <a:endParaRPr lang="en-US"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34"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0193859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1293623"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vczkge</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83" name="Rectangle 11"/>
          <p:cNvSpPr>
            <a:spLocks noChangeArrowheads="1"/>
          </p:cNvSpPr>
          <p:nvPr/>
        </p:nvSpPr>
        <p:spPr bwMode="auto">
          <a:xfrm>
            <a:off x="5168900" y="929089"/>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3200" b="1" dirty="0" smtClean="0">
                <a:ln>
                  <a:solidFill>
                    <a:srgbClr val="FFFF00"/>
                  </a:solidFill>
                </a:ln>
                <a:solidFill>
                  <a:srgbClr val="FFFF00"/>
                </a:solidFill>
                <a:latin typeface="Kruti Dev 010"/>
                <a:ea typeface="ＭＳ Ｐゴシック" charset="0"/>
                <a:cs typeface="ＭＳ Ｐゴシック" charset="0"/>
              </a:rPr>
              <a:t>„ŒŒŒ </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3194"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chemeClr val="bg2"/>
                </a:solidFill>
                <a:latin typeface="Kruti Dev 010" pitchFamily="2" charset="0"/>
                <a:ea typeface="ＭＳ Ｐゴシック" charset="0"/>
                <a:cs typeface="ＭＳ Ｐゴシック" charset="0"/>
              </a:rPr>
              <a:t>cqykgV</a:t>
            </a:r>
            <a:endParaRPr lang="en-US" sz="28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3195"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chemeClr val="bg2"/>
                </a:solidFill>
                <a:latin typeface="Kruti Dev 010" pitchFamily="2" charset="0"/>
                <a:ea typeface="ＭＳ Ｐゴシック" charset="0"/>
                <a:cs typeface="ＭＳ Ｐゴシック" charset="0"/>
              </a:rPr>
              <a:t>,y&amp;,l&amp;ch</a:t>
            </a:r>
            <a:endParaRPr lang="en-US" sz="28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3196" name="Rectangle 14"/>
          <p:cNvSpPr>
            <a:spLocks noChangeArrowheads="1"/>
          </p:cNvSpPr>
          <p:nvPr/>
        </p:nvSpPr>
        <p:spPr bwMode="auto">
          <a:xfrm>
            <a:off x="4157663" y="2473325"/>
            <a:ext cx="157735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vkbZ&amp;vkbZ</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515087" name="Rectangle 15"/>
          <p:cNvSpPr>
            <a:spLocks noChangeArrowheads="1"/>
          </p:cNvSpPr>
          <p:nvPr/>
        </p:nvSpPr>
        <p:spPr bwMode="auto">
          <a:xfrm>
            <a:off x="4111625" y="2930525"/>
            <a:ext cx="128240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790015"/>
                </a:solidFill>
                <a:latin typeface="Kruti Dev 010" pitchFamily="2" charset="0"/>
                <a:ea typeface="ＭＳ Ｐゴシック" charset="0"/>
                <a:cs typeface="ＭＳ Ｐゴシック" charset="0"/>
              </a:rPr>
              <a:t>ts &amp; bZ</a:t>
            </a:r>
            <a:endParaRPr lang="en-US" sz="3200" b="1" dirty="0">
              <a:solidFill>
                <a:srgbClr val="790015"/>
              </a:solidFill>
              <a:latin typeface="Kruti Dev 010" pitchFamily="2" charset="0"/>
              <a:ea typeface="ＭＳ Ｐゴシック" charset="0"/>
              <a:cs typeface="ＭＳ Ｐゴシック" charset="0"/>
            </a:endParaRPr>
          </a:p>
        </p:txBody>
      </p:sp>
      <p:sp>
        <p:nvSpPr>
          <p:cNvPr id="515088" name="Rectangle 16"/>
          <p:cNvSpPr>
            <a:spLocks noChangeArrowheads="1"/>
          </p:cNvSpPr>
          <p:nvPr/>
        </p:nvSpPr>
        <p:spPr bwMode="auto">
          <a:xfrm>
            <a:off x="4297363" y="3387725"/>
            <a:ext cx="54021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790015"/>
                </a:solidFill>
                <a:latin typeface="Kruti Dev 010" pitchFamily="2" charset="0"/>
                <a:ea typeface="ＭＳ Ｐゴシック" charset="0"/>
                <a:cs typeface="ＭＳ Ｐゴシック" charset="0"/>
              </a:rPr>
              <a:t>ƒ</a:t>
            </a:r>
            <a:r>
              <a:rPr lang="en-US" sz="3200" b="1" dirty="0" smtClean="0">
                <a:solidFill>
                  <a:srgbClr val="790015"/>
                </a:solidFill>
                <a:latin typeface="Kruti Dev 010"/>
                <a:ea typeface="ＭＳ Ｐゴシック" charset="0"/>
                <a:cs typeface="ＭＳ Ｐゴシック" charset="0"/>
              </a:rPr>
              <a:t>„</a:t>
            </a:r>
            <a:endParaRPr lang="en-US" sz="3200" b="1" dirty="0">
              <a:solidFill>
                <a:srgbClr val="790015"/>
              </a:solidFill>
              <a:latin typeface="Kruti Dev 010" pitchFamily="2" charset="0"/>
              <a:ea typeface="ＭＳ Ｐゴシック" charset="0"/>
              <a:cs typeface="ＭＳ Ｐゴシック" charset="0"/>
            </a:endParaRPr>
          </a:p>
        </p:txBody>
      </p:sp>
      <p:grpSp>
        <p:nvGrpSpPr>
          <p:cNvPr id="93199" name="Group 19"/>
          <p:cNvGrpSpPr>
            <a:grpSpLocks/>
          </p:cNvGrpSpPr>
          <p:nvPr/>
        </p:nvGrpSpPr>
        <p:grpSpPr bwMode="auto">
          <a:xfrm>
            <a:off x="598488" y="2378075"/>
            <a:ext cx="2374901" cy="1458913"/>
            <a:chOff x="377" y="1498"/>
            <a:chExt cx="1496" cy="919"/>
          </a:xfrm>
        </p:grpSpPr>
        <p:sp>
          <p:nvSpPr>
            <p:cNvPr id="515092"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2" name="Text Box 30"/>
          <p:cNvSpPr txBox="1">
            <a:spLocks noChangeArrowheads="1"/>
          </p:cNvSpPr>
          <p:nvPr/>
        </p:nvSpPr>
        <p:spPr bwMode="auto">
          <a:xfrm>
            <a:off x="914400" y="5360875"/>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smtClean="0">
                <a:ln>
                  <a:solidFill>
                    <a:schemeClr val="tx1"/>
                  </a:solidFill>
                </a:ln>
                <a:latin typeface="Kruti Dev 010" pitchFamily="2" charset="0"/>
                <a:ea typeface="ＭＳ Ｐゴシック" charset="0"/>
                <a:cs typeface="ＭＳ Ｐゴシック" charset="0"/>
              </a:rPr>
              <a:t>izfrKk dk oa’k!</a:t>
            </a:r>
            <a:endParaRPr lang="en-US" sz="4000" b="1" dirty="0">
              <a:ln>
                <a:solidFill>
                  <a:schemeClr val="tx1"/>
                </a:solidFill>
              </a:ln>
              <a:latin typeface="Kruti Dev 010" pitchFamily="2" charset="0"/>
              <a:ea typeface="ＭＳ Ｐゴシック" charset="0"/>
              <a:cs typeface="ＭＳ Ｐゴシック" charset="0"/>
            </a:endParaRP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15127" name="Text Box 55"/>
          <p:cNvSpPr txBox="1">
            <a:spLocks noChangeArrowheads="1"/>
          </p:cNvSpPr>
          <p:nvPr/>
        </p:nvSpPr>
        <p:spPr bwMode="auto">
          <a:xfrm>
            <a:off x="2122488" y="-92396"/>
            <a:ext cx="2603500" cy="52322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dirty="0" err="1" smtClean="0">
                <a:solidFill>
                  <a:srgbClr val="FFFFFF"/>
                </a:solidFill>
                <a:latin typeface="Kruti Dev 010" pitchFamily="2" charset="0"/>
              </a:rPr>
              <a:t>fuxZ</a:t>
            </a:r>
            <a:r>
              <a:rPr lang="en-US" sz="2800" dirty="0" smtClean="0">
                <a:solidFill>
                  <a:srgbClr val="FFFFFF"/>
                </a:solidFill>
                <a:latin typeface="Kruti Dev 010" pitchFamily="2" charset="0"/>
                <a:ea typeface="ＭＳ Ｐゴシック" charset="0"/>
                <a:cs typeface="ＭＳ Ｐゴシック" charset="0"/>
              </a:rPr>
              <a:t> </a:t>
            </a:r>
            <a:r>
              <a:rPr lang="en-US" sz="2400" dirty="0" smtClean="0">
                <a:solidFill>
                  <a:srgbClr val="FFFFFF"/>
                </a:solidFill>
                <a:latin typeface="Kruti Dev 010" pitchFamily="2" charset="0"/>
                <a:ea typeface="ＭＳ Ｐゴシック" charset="0"/>
                <a:cs typeface="ＭＳ Ｐゴシック" charset="0"/>
              </a:rPr>
              <a:t>„</a:t>
            </a:r>
            <a:r>
              <a:rPr lang="en-US" sz="2400" dirty="0" smtClean="0">
                <a:solidFill>
                  <a:srgbClr val="FFFFFF"/>
                </a:solidFill>
                <a:latin typeface="Kruti Dev 010"/>
                <a:ea typeface="ＭＳ Ｐゴシック" charset="0"/>
                <a:cs typeface="ＭＳ Ｐゴシック" charset="0"/>
              </a:rPr>
              <a:t>%</a:t>
            </a:r>
            <a:r>
              <a:rPr lang="en-US" sz="2400" dirty="0" smtClean="0">
                <a:solidFill>
                  <a:srgbClr val="FFFFFF"/>
                </a:solidFill>
                <a:latin typeface="Kruti Dev 010" pitchFamily="2" charset="0"/>
                <a:ea typeface="ＭＳ Ｐゴシック" charset="0"/>
                <a:cs typeface="ＭＳ Ｐゴシック" charset="0"/>
              </a:rPr>
              <a:t>„</a:t>
            </a:r>
            <a:r>
              <a:rPr lang="en-US" sz="2400" dirty="0" smtClean="0">
                <a:solidFill>
                  <a:srgbClr val="FFFFFF"/>
                </a:solidFill>
                <a:latin typeface="Kruti Dev 010"/>
                <a:ea typeface="ＭＳ Ｐゴシック" charset="0"/>
                <a:cs typeface="ＭＳ Ｐゴシック" charset="0"/>
              </a:rPr>
              <a:t>†</a:t>
            </a:r>
            <a:endParaRPr lang="en-US" sz="2400" dirty="0">
              <a:solidFill>
                <a:srgbClr val="FFFFFF"/>
              </a:solidFill>
              <a:latin typeface="Kruti Dev 010" pitchFamily="2" charset="0"/>
              <a:ea typeface="ＭＳ Ｐゴシック" charset="0"/>
              <a:cs typeface="ＭＳ Ｐゴシック" charset="0"/>
            </a:endParaRPr>
          </a:p>
        </p:txBody>
      </p:sp>
      <p:sp>
        <p:nvSpPr>
          <p:cNvPr id="515129" name="Text Box 57"/>
          <p:cNvSpPr txBox="1">
            <a:spLocks noChangeArrowheads="1"/>
          </p:cNvSpPr>
          <p:nvPr/>
        </p:nvSpPr>
        <p:spPr bwMode="auto">
          <a:xfrm>
            <a:off x="815975" y="4501900"/>
            <a:ext cx="7543800"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800" b="1" dirty="0" smtClean="0">
                <a:ln>
                  <a:solidFill>
                    <a:srgbClr val="00B0F0"/>
                  </a:solidFill>
                </a:ln>
                <a:solidFill>
                  <a:srgbClr val="00B0F0"/>
                </a:solidFill>
                <a:latin typeface="Kruti Dev 010" pitchFamily="2" charset="0"/>
                <a:ea typeface="ＭＳ Ｐゴシック" charset="0"/>
                <a:cs typeface="ＭＳ Ｐゴシック" charset="0"/>
              </a:rPr>
              <a:t>;kdwc izfrKk fd;k gqvk iq= gS</a:t>
            </a:r>
            <a:endParaRPr lang="en-US" sz="4800" b="1" dirty="0">
              <a:ln>
                <a:solidFill>
                  <a:srgbClr val="00B0F0"/>
                </a:solidFill>
              </a:ln>
              <a:solidFill>
                <a:srgbClr val="00B0F0"/>
              </a:solidFill>
              <a:latin typeface="Kruti Dev 010" pitchFamily="2" charset="0"/>
              <a:ea typeface="ＭＳ Ｐゴシック" charset="0"/>
              <a:cs typeface="ＭＳ Ｐゴシック" charset="0"/>
            </a:endParaRPr>
          </a:p>
        </p:txBody>
      </p:sp>
      <p:grpSp>
        <p:nvGrpSpPr>
          <p:cNvPr id="70" name="Group 69"/>
          <p:cNvGrpSpPr/>
          <p:nvPr/>
        </p:nvGrpSpPr>
        <p:grpSpPr>
          <a:xfrm>
            <a:off x="8047305" y="3432175"/>
            <a:ext cx="956995" cy="1231900"/>
            <a:chOff x="8047305" y="3432175"/>
            <a:chExt cx="956995" cy="1231900"/>
          </a:xfrm>
        </p:grpSpPr>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218" name="Rectangle 81"/>
            <p:cNvSpPr>
              <a:spLocks noChangeArrowheads="1"/>
            </p:cNvSpPr>
            <p:nvPr/>
          </p:nvSpPr>
          <p:spPr bwMode="auto">
            <a:xfrm>
              <a:off x="8186738" y="3797721"/>
              <a:ext cx="71493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,y&amp;,l&amp;ch</a:t>
              </a:r>
              <a:endParaRPr lang="en-US" sz="1000" b="1" dirty="0">
                <a:solidFill>
                  <a:srgbClr val="000000"/>
                </a:solidFill>
                <a:latin typeface="Kruti Dev 010" pitchFamily="2" charset="0"/>
                <a:ea typeface="ＭＳ Ｐゴシック" charset="0"/>
                <a:cs typeface="ＭＳ Ｐゴシック" charset="0"/>
              </a:endParaRPr>
            </a:p>
          </p:txBody>
        </p:sp>
        <p:sp>
          <p:nvSpPr>
            <p:cNvPr id="93219" name="Rectangle 82"/>
            <p:cNvSpPr>
              <a:spLocks noChangeArrowheads="1"/>
            </p:cNvSpPr>
            <p:nvPr/>
          </p:nvSpPr>
          <p:spPr bwMode="auto">
            <a:xfrm>
              <a:off x="8286750" y="4195285"/>
              <a:ext cx="418383"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ts&amp;bZ</a:t>
              </a:r>
              <a:endParaRPr lang="en-US" sz="1000" b="1" dirty="0">
                <a:solidFill>
                  <a:srgbClr val="000000"/>
                </a:solidFill>
                <a:latin typeface="Kruti Dev 010" pitchFamily="2" charset="0"/>
                <a:ea typeface="ＭＳ Ｐゴシック" charset="0"/>
                <a:cs typeface="ＭＳ Ｐゴシック" charset="0"/>
              </a:endParaRPr>
            </a:p>
          </p:txBody>
        </p:sp>
        <p:sp>
          <p:nvSpPr>
            <p:cNvPr id="93220" name="Rectangle 83"/>
            <p:cNvSpPr>
              <a:spLocks noChangeArrowheads="1"/>
            </p:cNvSpPr>
            <p:nvPr/>
          </p:nvSpPr>
          <p:spPr bwMode="auto">
            <a:xfrm>
              <a:off x="8340725" y="4385785"/>
              <a:ext cx="298158"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12</a:t>
              </a:r>
            </a:p>
          </p:txBody>
        </p:sp>
        <p:sp>
          <p:nvSpPr>
            <p:cNvPr id="93221" name="Rectangle 84"/>
            <p:cNvSpPr>
              <a:spLocks noChangeArrowheads="1"/>
            </p:cNvSpPr>
            <p:nvPr/>
          </p:nvSpPr>
          <p:spPr bwMode="auto">
            <a:xfrm>
              <a:off x="8175625" y="3602669"/>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93222" name="Rectangle 85"/>
            <p:cNvSpPr>
              <a:spLocks noChangeArrowheads="1"/>
            </p:cNvSpPr>
            <p:nvPr/>
          </p:nvSpPr>
          <p:spPr bwMode="auto">
            <a:xfrm>
              <a:off x="8047305" y="3432175"/>
              <a:ext cx="55303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vczkge</a:t>
              </a:r>
              <a:endParaRPr lang="en-US" sz="1200" b="1" dirty="0">
                <a:solidFill>
                  <a:srgbClr val="000000"/>
                </a:solidFill>
                <a:latin typeface="Kruti Dev 010" pitchFamily="2" charset="0"/>
                <a:ea typeface="ＭＳ Ｐゴシック" charset="0"/>
                <a:cs typeface="ＭＳ Ｐゴシック" charset="0"/>
              </a:endParaRPr>
            </a:p>
          </p:txBody>
        </p:sp>
        <p:sp>
          <p:nvSpPr>
            <p:cNvPr id="93223" name="Rectangle 86"/>
            <p:cNvSpPr>
              <a:spLocks noChangeArrowheads="1"/>
            </p:cNvSpPr>
            <p:nvPr/>
          </p:nvSpPr>
          <p:spPr bwMode="auto">
            <a:xfrm>
              <a:off x="8321675" y="3999334"/>
              <a:ext cx="61715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vkbZ&amp;vkbZ</a:t>
              </a:r>
              <a:endParaRPr lang="en-US" sz="1000" b="1" dirty="0">
                <a:solidFill>
                  <a:srgbClr val="000000"/>
                </a:solidFill>
                <a:latin typeface="Kruti Dev 010" pitchFamily="2" charset="0"/>
                <a:ea typeface="ＭＳ Ｐゴシック" charset="0"/>
                <a:cs typeface="ＭＳ Ｐゴシック" charset="0"/>
              </a:endParaRP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15167" name="Rectangle 9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42</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smtClean="0">
                  <a:solidFill>
                    <a:srgbClr val="FFFFFF"/>
                  </a:solidFill>
                  <a:latin typeface="Kruti Dev 010" pitchFamily="2" charset="0"/>
                  <a:ea typeface="ＭＳ Ｐゴシック" charset="0"/>
                  <a:cs typeface="ＭＳ Ｐゴシック" charset="0"/>
                </a:rPr>
                <a:t>,lh</a:t>
              </a:r>
              <a:endParaRPr lang="en-US" sz="2400" i="1" dirty="0">
                <a:solidFill>
                  <a:srgbClr val="FFFFFF"/>
                </a:solidFill>
                <a:latin typeface="Kruti Dev 010" pitchFamily="2"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dirty="0" err="1" smtClean="0">
                <a:ln>
                  <a:solidFill>
                    <a:schemeClr val="tx1"/>
                  </a:solidFill>
                </a:ln>
                <a:latin typeface="Kruti Dev 010" pitchFamily="2" charset="0"/>
                <a:ea typeface="ＭＳ Ｐゴシック" charset="0"/>
                <a:cs typeface="ＭＳ Ｐゴシック" charset="0"/>
              </a:rPr>
              <a:t>mRifÙk</a:t>
            </a:r>
            <a:r>
              <a:rPr lang="en-US" sz="3600" b="1" dirty="0" smtClean="0">
                <a:ln>
                  <a:solidFill>
                    <a:schemeClr val="tx1"/>
                  </a:solidFill>
                </a:ln>
                <a:latin typeface="Kruti Dev 010" pitchFamily="2" charset="0"/>
                <a:ea typeface="ＭＳ Ｐゴシック" charset="0"/>
                <a:cs typeface="ＭＳ Ｐゴシック" charset="0"/>
              </a:rPr>
              <a:t> ƒ</a:t>
            </a:r>
            <a:r>
              <a:rPr lang="en-US" sz="3600" b="1" dirty="0" smtClean="0">
                <a:ln>
                  <a:solidFill>
                    <a:schemeClr val="tx1"/>
                  </a:solidFill>
                </a:ln>
                <a:latin typeface="Kruti Dev 010"/>
                <a:ea typeface="ＭＳ Ｐゴシック" charset="0"/>
                <a:cs typeface="ＭＳ Ｐゴシック" charset="0"/>
              </a:rPr>
              <a:t>„</a:t>
            </a:r>
            <a:r>
              <a:rPr lang="en-US" sz="3600" b="1" dirty="0" smtClean="0">
                <a:ln>
                  <a:solidFill>
                    <a:schemeClr val="tx1"/>
                  </a:solidFill>
                </a:ln>
                <a:latin typeface="Kruti Dev 010" pitchFamily="2" charset="0"/>
                <a:ea typeface="ＭＳ Ｐゴシック" charset="0"/>
                <a:cs typeface="ＭＳ Ｐゴシック" charset="0"/>
              </a:rPr>
              <a:t>%</a:t>
            </a:r>
            <a:r>
              <a:rPr lang="en-US" sz="3600" b="1" dirty="0" smtClean="0">
                <a:ln>
                  <a:solidFill>
                    <a:schemeClr val="tx1"/>
                  </a:solidFill>
                </a:ln>
                <a:latin typeface="Kruti Dev 010"/>
                <a:ea typeface="ＭＳ Ｐゴシック" charset="0"/>
                <a:cs typeface="ＭＳ Ｐゴシック" charset="0"/>
              </a:rPr>
              <a:t>ƒ</a:t>
            </a:r>
            <a:r>
              <a:rPr lang="en-US" sz="3600" b="1" dirty="0" smtClean="0">
                <a:ln>
                  <a:solidFill>
                    <a:schemeClr val="tx1"/>
                  </a:solidFill>
                </a:ln>
                <a:latin typeface="Kruti Dev 010" pitchFamily="2" charset="0"/>
                <a:ea typeface="ＭＳ Ｐゴシック" charset="0"/>
                <a:cs typeface="ＭＳ Ｐゴシック" charset="0"/>
              </a:rPr>
              <a:t>&amp;</a:t>
            </a:r>
            <a:r>
              <a:rPr lang="en-US" sz="3600" b="1" dirty="0" smtClean="0">
                <a:ln>
                  <a:solidFill>
                    <a:schemeClr val="tx1"/>
                  </a:solidFill>
                </a:ln>
                <a:latin typeface="Kruti Dev 010"/>
                <a:ea typeface="ＭＳ Ｐゴシック" charset="0"/>
                <a:cs typeface="ＭＳ Ｐゴシック" charset="0"/>
              </a:rPr>
              <a:t>…</a:t>
            </a:r>
            <a:endParaRPr lang="en-US" sz="2800" b="1" dirty="0">
              <a:ln>
                <a:solidFill>
                  <a:schemeClr val="tx1"/>
                </a:solidFill>
              </a:ln>
              <a:latin typeface="Kruti Dev 010" pitchFamily="2" charset="0"/>
              <a:ea typeface="ＭＳ Ｐゴシック" charset="0"/>
              <a:cs typeface="ＭＳ Ｐゴシック" charset="0"/>
            </a:endParaRPr>
          </a:p>
        </p:txBody>
      </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7</a:t>
            </a:r>
          </a:p>
        </p:txBody>
      </p:sp>
      <p:sp>
        <p:nvSpPr>
          <p:cNvPr id="71" name="Rectangle 70"/>
          <p:cNvSpPr/>
          <p:nvPr/>
        </p:nvSpPr>
        <p:spPr>
          <a:xfrm>
            <a:off x="0" y="-670640"/>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72" name="Rectangle 7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7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74" name="Rectangle 7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84412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04053" y="-701853"/>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grpSp>
        <p:nvGrpSpPr>
          <p:cNvPr id="105" name="Group 104"/>
          <p:cNvGrpSpPr/>
          <p:nvPr/>
        </p:nvGrpSpPr>
        <p:grpSpPr>
          <a:xfrm>
            <a:off x="211013" y="-22056"/>
            <a:ext cx="8814380" cy="6841956"/>
            <a:chOff x="211013" y="-22056"/>
            <a:chExt cx="8814380" cy="6841956"/>
          </a:xfrm>
        </p:grpSpPr>
        <p:sp>
          <p:nvSpPr>
            <p:cNvPr id="264203" name="Rectangle 11"/>
            <p:cNvSpPr>
              <a:spLocks noChangeArrowheads="1"/>
            </p:cNvSpPr>
            <p:nvPr/>
          </p:nvSpPr>
          <p:spPr bwMode="auto">
            <a:xfrm>
              <a:off x="4802188" y="843740"/>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rgbClr val="FFFF00"/>
                    </a:solidFill>
                  </a:ln>
                  <a:solidFill>
                    <a:srgbClr val="FFFF00"/>
                  </a:solidFill>
                  <a:latin typeface="Kruti Dev 010"/>
                  <a:ea typeface="ＭＳ Ｐゴシック" charset="0"/>
                  <a:cs typeface="ＭＳ Ｐゴシック" charset="0"/>
                </a:rPr>
                <a:t>„ŒŒŒ </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95245" name="Group 19"/>
            <p:cNvGrpSpPr>
              <a:grpSpLocks/>
            </p:cNvGrpSpPr>
            <p:nvPr/>
          </p:nvGrpSpPr>
          <p:grpSpPr bwMode="auto">
            <a:xfrm>
              <a:off x="598488" y="2378075"/>
              <a:ext cx="2374901" cy="1458913"/>
              <a:chOff x="377" y="1498"/>
              <a:chExt cx="1496" cy="919"/>
            </a:xfrm>
          </p:grpSpPr>
          <p:sp>
            <p:nvSpPr>
              <p:cNvPr id="264212"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grpSp>
        <p:grpSp>
          <p:nvGrpSpPr>
            <p:cNvPr id="100" name="Group 99"/>
            <p:cNvGrpSpPr/>
            <p:nvPr/>
          </p:nvGrpSpPr>
          <p:grpSpPr>
            <a:xfrm>
              <a:off x="3111809" y="938213"/>
              <a:ext cx="2901641" cy="3551237"/>
              <a:chOff x="3111809" y="938213"/>
              <a:chExt cx="2901641" cy="3551237"/>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38" name="Rectangle 7"/>
              <p:cNvSpPr>
                <a:spLocks noChangeArrowheads="1"/>
              </p:cNvSpPr>
              <p:nvPr/>
            </p:nvSpPr>
            <p:spPr bwMode="auto">
              <a:xfrm>
                <a:off x="3111809" y="938213"/>
                <a:ext cx="1293623"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solidFill>
                      <a:srgbClr val="1A0004"/>
                    </a:solidFill>
                    <a:latin typeface="Kruti Dev 010" pitchFamily="2" charset="0"/>
                    <a:ea typeface="ＭＳ Ｐゴシック" charset="0"/>
                    <a:cs typeface="ＭＳ Ｐゴシック" charset="0"/>
                  </a:rPr>
                  <a:t>vczkge</a:t>
                </a:r>
                <a:endParaRPr lang="en-US" sz="3600" b="1" dirty="0">
                  <a:solidFill>
                    <a:srgbClr val="1A0004"/>
                  </a:solidFill>
                  <a:latin typeface="Kruti Dev 010" pitchFamily="2" charset="0"/>
                  <a:ea typeface="ＭＳ Ｐゴシック" charset="0"/>
                  <a:cs typeface="ＭＳ Ｐゴシック" charset="0"/>
                </a:endParaRP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41" name="Rectangle 12"/>
              <p:cNvSpPr>
                <a:spLocks noChangeArrowheads="1"/>
              </p:cNvSpPr>
              <p:nvPr/>
            </p:nvSpPr>
            <p:spPr bwMode="auto">
              <a:xfrm>
                <a:off x="3709988" y="1425951"/>
                <a:ext cx="1316065"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cqykgV</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5242" name="Rectangle 13"/>
              <p:cNvSpPr>
                <a:spLocks noChangeArrowheads="1"/>
              </p:cNvSpPr>
              <p:nvPr/>
            </p:nvSpPr>
            <p:spPr bwMode="auto">
              <a:xfrm>
                <a:off x="3897313" y="1951391"/>
                <a:ext cx="189154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,y&amp;,l&amp;ch</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5243" name="Rectangle 14"/>
              <p:cNvSpPr>
                <a:spLocks noChangeArrowheads="1"/>
              </p:cNvSpPr>
              <p:nvPr/>
            </p:nvSpPr>
            <p:spPr bwMode="auto">
              <a:xfrm>
                <a:off x="4157663" y="2446029"/>
                <a:ext cx="1577354"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vkbZ&amp;vkbZ</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5244" name="Rectangle 15"/>
              <p:cNvSpPr>
                <a:spLocks noChangeArrowheads="1"/>
              </p:cNvSpPr>
              <p:nvPr/>
            </p:nvSpPr>
            <p:spPr bwMode="auto">
              <a:xfrm>
                <a:off x="4111625" y="2930525"/>
                <a:ext cx="939359"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ts&amp;bZ</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48" name="Rectangle 16"/>
              <p:cNvSpPr>
                <a:spLocks noChangeArrowheads="1"/>
              </p:cNvSpPr>
              <p:nvPr/>
            </p:nvSpPr>
            <p:spPr bwMode="auto">
              <a:xfrm>
                <a:off x="4297363" y="3346781"/>
                <a:ext cx="54021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790015"/>
                    </a:solidFill>
                    <a:latin typeface="Kruti Dev 010" pitchFamily="2" charset="0"/>
                    <a:ea typeface="ＭＳ Ｐゴシック" charset="0"/>
                    <a:cs typeface="ＭＳ Ｐゴシック" charset="0"/>
                  </a:rPr>
                  <a:t>ƒ</a:t>
                </a:r>
                <a:r>
                  <a:rPr lang="en-US" sz="3200" b="1" dirty="0" smtClean="0">
                    <a:solidFill>
                      <a:srgbClr val="790015"/>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64333" name="Text Box 141"/>
            <p:cNvSpPr txBox="1">
              <a:spLocks noChangeArrowheads="1"/>
            </p:cNvSpPr>
            <p:nvPr/>
          </p:nvSpPr>
          <p:spPr bwMode="auto">
            <a:xfrm>
              <a:off x="2043906" y="-22056"/>
              <a:ext cx="3933032"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rPr>
                <a:t>mRifRr </a:t>
              </a:r>
              <a:r>
                <a:rPr lang="en-US" b="1" dirty="0" smtClean="0">
                  <a:solidFill>
                    <a:srgbClr val="FFFFFF"/>
                  </a:solidFill>
                  <a:latin typeface="Kruti Dev 010" pitchFamily="2" charset="0"/>
                  <a:ea typeface="ＭＳ Ｐゴシック" charset="0"/>
                </a:rPr>
                <a:t>३</a:t>
              </a:r>
              <a:r>
                <a:rPr lang="x-none" b="1" dirty="0" smtClean="0">
                  <a:solidFill>
                    <a:srgbClr val="FFFFFF"/>
                  </a:solidFill>
                  <a:latin typeface="Kruti Dev 010" pitchFamily="2" charset="0"/>
                  <a:ea typeface="ＭＳ Ｐゴシック" charset="0"/>
                  <a:cs typeface="Mangal"/>
                </a:rPr>
                <a:t>५</a:t>
              </a:r>
              <a:r>
                <a:rPr lang="en-US" b="1" dirty="0" smtClean="0">
                  <a:solidFill>
                    <a:srgbClr val="FFFFFF"/>
                  </a:solidFill>
                  <a:latin typeface="Kruti Dev 010" pitchFamily="2" charset="0"/>
                  <a:ea typeface="ＭＳ Ｐゴシック" charset="0"/>
                  <a:cs typeface="ＭＳ Ｐゴシック" charset="0"/>
                </a:rPr>
                <a:t> % </a:t>
              </a:r>
              <a:r>
                <a:rPr lang="x-none" b="1" dirty="0" smtClean="0">
                  <a:solidFill>
                    <a:srgbClr val="FFFFFF"/>
                  </a:solidFill>
                  <a:latin typeface="Kruti Dev 010" pitchFamily="2" charset="0"/>
                  <a:ea typeface="ＭＳ Ｐゴシック" charset="0"/>
                  <a:cs typeface="Mangal"/>
                </a:rPr>
                <a:t>२३</a:t>
              </a:r>
              <a:r>
                <a:rPr lang="en-US" b="1" dirty="0" smtClean="0">
                  <a:solidFill>
                    <a:srgbClr val="FFFFFF"/>
                  </a:solidFill>
                  <a:latin typeface="Kruti Dev 010" pitchFamily="2" charset="0"/>
                  <a:ea typeface="ＭＳ Ｐゴシック" charset="0"/>
                  <a:cs typeface="ＭＳ Ｐゴシック" charset="0"/>
                </a:rPr>
                <a:t>-</a:t>
              </a:r>
              <a:r>
                <a:rPr lang="x-none" b="1" dirty="0" smtClean="0">
                  <a:solidFill>
                    <a:srgbClr val="FFFFFF"/>
                  </a:solidFill>
                  <a:latin typeface="Kruti Dev 010" pitchFamily="2" charset="0"/>
                  <a:ea typeface="ＭＳ Ｐゴシック" charset="0"/>
                  <a:cs typeface="Mangal"/>
                </a:rPr>
                <a:t>२६</a:t>
              </a:r>
              <a:r>
                <a:rPr lang="en-US" b="1" dirty="0" smtClean="0">
                  <a:solidFill>
                    <a:srgbClr val="FFFFFF"/>
                  </a:solidFill>
                  <a:latin typeface="Kruti Dev 010" pitchFamily="2" charset="0"/>
                  <a:ea typeface="ＭＳ Ｐゴシック" charset="0"/>
                  <a:cs typeface="ＭＳ Ｐゴシック" charset="0"/>
                </a:rPr>
                <a:t>; </a:t>
              </a:r>
              <a:r>
                <a:rPr lang="en-US" b="1" dirty="0" smtClean="0">
                  <a:solidFill>
                    <a:srgbClr val="FFFFFF"/>
                  </a:solidFill>
                  <a:latin typeface="Kruti Dev 010" pitchFamily="2" charset="0"/>
                </a:rPr>
                <a:t>mRifRr</a:t>
              </a:r>
              <a:r>
                <a:rPr lang="en-US" b="1" dirty="0" smtClean="0">
                  <a:solidFill>
                    <a:srgbClr val="FFFFFF"/>
                  </a:solidFill>
                  <a:latin typeface="Kruti Dev 010" pitchFamily="2" charset="0"/>
                  <a:ea typeface="ＭＳ Ｐゴシック" charset="0"/>
                  <a:cs typeface="ＭＳ Ｐゴシック" charset="0"/>
                </a:rPr>
                <a:t> ३</a:t>
              </a:r>
              <a:r>
                <a:rPr lang="x-none" b="1" dirty="0" smtClean="0">
                  <a:solidFill>
                    <a:srgbClr val="FFFFFF"/>
                  </a:solidFill>
                  <a:latin typeface="Kruti Dev 010" pitchFamily="2" charset="0"/>
                  <a:ea typeface="ＭＳ Ｐゴシック" charset="0"/>
                  <a:cs typeface="Mangal"/>
                </a:rPr>
                <a:t>४</a:t>
              </a:r>
              <a:r>
                <a:rPr lang="en-US" sz="2000" b="1" dirty="0" smtClean="0">
                  <a:solidFill>
                    <a:srgbClr val="FFFFFF"/>
                  </a:solidFill>
                  <a:latin typeface="Kruti Dev 010" pitchFamily="2" charset="0"/>
                  <a:ea typeface="ＭＳ Ｐゴシック" charset="0"/>
                  <a:cs typeface="ＭＳ Ｐゴシック" charset="0"/>
                </a:rPr>
                <a:t> % </a:t>
              </a:r>
              <a:r>
                <a:rPr lang="x-none" b="1" dirty="0" smtClean="0">
                  <a:solidFill>
                    <a:srgbClr val="FFFFFF"/>
                  </a:solidFill>
                  <a:latin typeface="Kruti Dev 010" pitchFamily="2" charset="0"/>
                  <a:ea typeface="ＭＳ Ｐゴシック" charset="0"/>
                  <a:cs typeface="Mangal"/>
                </a:rPr>
                <a:t>१</a:t>
              </a:r>
              <a:endParaRPr lang="en-US" b="1" dirty="0">
                <a:solidFill>
                  <a:srgbClr val="FFFFFF"/>
                </a:solidFill>
                <a:latin typeface="Kruti Dev 010" pitchFamily="2" charset="0"/>
                <a:ea typeface="ＭＳ Ｐゴシック" charset="0"/>
                <a:cs typeface="ＭＳ Ｐゴシック" charset="0"/>
              </a:endParaRPr>
            </a:p>
          </p:txBody>
        </p:sp>
        <p:grpSp>
          <p:nvGrpSpPr>
            <p:cNvPr id="4" name="Group 268"/>
            <p:cNvGrpSpPr>
              <a:grpSpLocks/>
            </p:cNvGrpSpPr>
            <p:nvPr/>
          </p:nvGrpSpPr>
          <p:grpSpPr bwMode="auto">
            <a:xfrm>
              <a:off x="787400" y="5376866"/>
              <a:ext cx="749300" cy="769938"/>
              <a:chOff x="496" y="3387"/>
              <a:chExt cx="472" cy="485"/>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0" name="Text Box 188"/>
              <p:cNvSpPr txBox="1">
                <a:spLocks noChangeArrowheads="1"/>
              </p:cNvSpPr>
              <p:nvPr/>
            </p:nvSpPr>
            <p:spPr bwMode="auto">
              <a:xfrm>
                <a:off x="592" y="3387"/>
                <a:ext cx="288"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5" name="Group 258"/>
            <p:cNvGrpSpPr>
              <a:grpSpLocks/>
            </p:cNvGrpSpPr>
            <p:nvPr/>
          </p:nvGrpSpPr>
          <p:grpSpPr bwMode="auto">
            <a:xfrm>
              <a:off x="4635500" y="4589465"/>
              <a:ext cx="1130300" cy="782638"/>
              <a:chOff x="2920" y="2891"/>
              <a:chExt cx="712" cy="493"/>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3" name="Text Box 191"/>
              <p:cNvSpPr txBox="1">
                <a:spLocks noChangeArrowheads="1"/>
              </p:cNvSpPr>
              <p:nvPr/>
            </p:nvSpPr>
            <p:spPr bwMode="auto">
              <a:xfrm>
                <a:off x="3016" y="2891"/>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6" name="Group 262"/>
            <p:cNvGrpSpPr>
              <a:grpSpLocks/>
            </p:cNvGrpSpPr>
            <p:nvPr/>
          </p:nvGrpSpPr>
          <p:grpSpPr bwMode="auto">
            <a:xfrm>
              <a:off x="6731000" y="4500565"/>
              <a:ext cx="1143000" cy="757238"/>
              <a:chOff x="4240" y="2835"/>
              <a:chExt cx="720" cy="477"/>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6" name="Text Box 194"/>
              <p:cNvSpPr txBox="1">
                <a:spLocks noChangeArrowheads="1"/>
              </p:cNvSpPr>
              <p:nvPr/>
            </p:nvSpPr>
            <p:spPr bwMode="auto">
              <a:xfrm>
                <a:off x="4344" y="283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Š</a:t>
                </a:r>
              </a:p>
            </p:txBody>
          </p:sp>
        </p:grpSp>
        <p:grpSp>
          <p:nvGrpSpPr>
            <p:cNvPr id="7" name="Group 254"/>
            <p:cNvGrpSpPr>
              <a:grpSpLocks/>
            </p:cNvGrpSpPr>
            <p:nvPr/>
          </p:nvGrpSpPr>
          <p:grpSpPr bwMode="auto">
            <a:xfrm>
              <a:off x="1333500" y="4260850"/>
              <a:ext cx="1130300" cy="755650"/>
              <a:chOff x="840" y="2684"/>
              <a:chExt cx="712" cy="476"/>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9" name="Text Box 197"/>
              <p:cNvSpPr txBox="1">
                <a:spLocks noChangeArrowheads="1"/>
              </p:cNvSpPr>
              <p:nvPr/>
            </p:nvSpPr>
            <p:spPr bwMode="auto">
              <a:xfrm>
                <a:off x="936" y="2684"/>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ˆ</a:t>
                </a:r>
              </a:p>
            </p:txBody>
          </p:sp>
        </p:grpSp>
        <p:grpSp>
          <p:nvGrpSpPr>
            <p:cNvPr id="8" name="Group 256"/>
            <p:cNvGrpSpPr>
              <a:grpSpLocks/>
            </p:cNvGrpSpPr>
            <p:nvPr/>
          </p:nvGrpSpPr>
          <p:grpSpPr bwMode="auto">
            <a:xfrm>
              <a:off x="3009900" y="5326066"/>
              <a:ext cx="1130300" cy="769938"/>
              <a:chOff x="1896" y="3355"/>
              <a:chExt cx="712" cy="485"/>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2" name="Text Box 200"/>
              <p:cNvSpPr txBox="1">
                <a:spLocks noChangeArrowheads="1"/>
              </p:cNvSpPr>
              <p:nvPr/>
            </p:nvSpPr>
            <p:spPr bwMode="auto">
              <a:xfrm>
                <a:off x="1992" y="335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9" name="Group 255"/>
            <p:cNvGrpSpPr>
              <a:grpSpLocks/>
            </p:cNvGrpSpPr>
            <p:nvPr/>
          </p:nvGrpSpPr>
          <p:grpSpPr bwMode="auto">
            <a:xfrm>
              <a:off x="2490788" y="4281490"/>
              <a:ext cx="1130300" cy="769938"/>
              <a:chOff x="1569" y="2697"/>
              <a:chExt cx="712" cy="485"/>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5" name="Text Box 203"/>
              <p:cNvSpPr txBox="1">
                <a:spLocks noChangeArrowheads="1"/>
              </p:cNvSpPr>
              <p:nvPr/>
            </p:nvSpPr>
            <p:spPr bwMode="auto">
              <a:xfrm>
                <a:off x="1665" y="2697"/>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Š</a:t>
                </a:r>
              </a:p>
            </p:txBody>
          </p:sp>
        </p:grpSp>
        <p:grpSp>
          <p:nvGrpSpPr>
            <p:cNvPr id="10" name="Group 260"/>
            <p:cNvGrpSpPr>
              <a:grpSpLocks/>
            </p:cNvGrpSpPr>
            <p:nvPr/>
          </p:nvGrpSpPr>
          <p:grpSpPr bwMode="auto">
            <a:xfrm>
              <a:off x="6299206" y="3408365"/>
              <a:ext cx="1044576" cy="782638"/>
              <a:chOff x="3968" y="2147"/>
              <a:chExt cx="658" cy="493"/>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8" name="Text Box 206"/>
              <p:cNvSpPr txBox="1">
                <a:spLocks noChangeArrowheads="1"/>
              </p:cNvSpPr>
              <p:nvPr/>
            </p:nvSpPr>
            <p:spPr bwMode="auto">
              <a:xfrm>
                <a:off x="4010" y="2147"/>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err="1" smtClean="0">
                    <a:solidFill>
                      <a:srgbClr val="FFFF00"/>
                    </a:solidFill>
                    <a:latin typeface="Kruti Dev 010" pitchFamily="2" charset="0"/>
                    <a:ea typeface="ＭＳ Ｐゴシック" charset="0"/>
                    <a:cs typeface="ＭＳ Ｐゴシック" charset="0"/>
                  </a:rPr>
                  <a:t>ƒ</a:t>
                </a:r>
                <a:r>
                  <a:rPr lang="en-US" sz="4000" b="1" dirty="0" err="1" smtClean="0">
                    <a:solidFill>
                      <a:srgbClr val="FFFF00"/>
                    </a:solidFill>
                    <a:latin typeface="Kruti Dev 010"/>
                    <a:ea typeface="ＭＳ Ｐゴシック" charset="0"/>
                    <a:cs typeface="ＭＳ Ｐゴシック" charset="0"/>
                  </a:rPr>
                  <a:t>Œ</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1" name="Group 257"/>
            <p:cNvGrpSpPr>
              <a:grpSpLocks/>
            </p:cNvGrpSpPr>
            <p:nvPr/>
          </p:nvGrpSpPr>
          <p:grpSpPr bwMode="auto">
            <a:xfrm>
              <a:off x="4419604" y="5695950"/>
              <a:ext cx="1101726" cy="755650"/>
              <a:chOff x="2784" y="3588"/>
              <a:chExt cx="694" cy="476"/>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1" name="Text Box 209"/>
              <p:cNvSpPr txBox="1">
                <a:spLocks noChangeArrowheads="1"/>
              </p:cNvSpPr>
              <p:nvPr/>
            </p:nvSpPr>
            <p:spPr bwMode="auto">
              <a:xfrm>
                <a:off x="2862" y="3588"/>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12" name="Group 259"/>
            <p:cNvGrpSpPr>
              <a:grpSpLocks/>
            </p:cNvGrpSpPr>
            <p:nvPr/>
          </p:nvGrpSpPr>
          <p:grpSpPr bwMode="auto">
            <a:xfrm>
              <a:off x="5676906" y="5213350"/>
              <a:ext cx="1082676" cy="755650"/>
              <a:chOff x="3576" y="3284"/>
              <a:chExt cx="682" cy="476"/>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4" name="Text Box 212"/>
              <p:cNvSpPr txBox="1">
                <a:spLocks noChangeArrowheads="1"/>
              </p:cNvSpPr>
              <p:nvPr/>
            </p:nvSpPr>
            <p:spPr bwMode="auto">
              <a:xfrm>
                <a:off x="3642" y="3284"/>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err="1" smtClean="0">
                    <a:solidFill>
                      <a:srgbClr val="FFFF00"/>
                    </a:solidFill>
                    <a:latin typeface="Kruti Dev 010" pitchFamily="2" charset="0"/>
                    <a:ea typeface="ＭＳ Ｐゴシック" charset="0"/>
                    <a:cs typeface="ＭＳ Ｐゴシック" charset="0"/>
                  </a:rPr>
                  <a:t>ƒ</a:t>
                </a:r>
                <a:r>
                  <a:rPr lang="en-US" sz="4000" b="1" dirty="0" err="1" smtClean="0">
                    <a:solidFill>
                      <a:srgbClr val="FFFF00"/>
                    </a:solidFill>
                    <a:latin typeface="Kruti Dev 010"/>
                    <a:ea typeface="ＭＳ Ｐゴシック" charset="0"/>
                    <a:cs typeface="ＭＳ Ｐゴシック" charset="0"/>
                  </a:rPr>
                  <a:t>ƒ</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3" name="Group 261"/>
            <p:cNvGrpSpPr>
              <a:grpSpLocks/>
            </p:cNvGrpSpPr>
            <p:nvPr/>
          </p:nvGrpSpPr>
          <p:grpSpPr bwMode="auto">
            <a:xfrm>
              <a:off x="7594604" y="3052764"/>
              <a:ext cx="1042988" cy="782638"/>
              <a:chOff x="4784" y="1923"/>
              <a:chExt cx="657" cy="493"/>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7" name="Text Box 215"/>
              <p:cNvSpPr txBox="1">
                <a:spLocks noChangeArrowheads="1"/>
              </p:cNvSpPr>
              <p:nvPr/>
            </p:nvSpPr>
            <p:spPr bwMode="auto">
              <a:xfrm>
                <a:off x="4825" y="1923"/>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smtClean="0">
                    <a:solidFill>
                      <a:srgbClr val="FFFF00"/>
                    </a:solidFill>
                    <a:latin typeface="Kruti Dev 010" pitchFamily="2" charset="0"/>
                    <a:ea typeface="ＭＳ Ｐゴシック" charset="0"/>
                    <a:cs typeface="ＭＳ Ｐゴシック" charset="0"/>
                  </a:rPr>
                  <a:t>ƒ</a:t>
                </a:r>
                <a:r>
                  <a:rPr lang="en-US" sz="4000" b="1" dirty="0" smtClean="0">
                    <a:solidFill>
                      <a:srgbClr val="FFFF00"/>
                    </a:solidFill>
                    <a:latin typeface="Kruti Dev 010"/>
                    <a:ea typeface="ＭＳ Ｐゴシック" charset="0"/>
                    <a:cs typeface="ＭＳ Ｐゴシック" charset="0"/>
                  </a:rPr>
                  <a:t>„</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4" name="Group 263"/>
            <p:cNvGrpSpPr>
              <a:grpSpLocks/>
            </p:cNvGrpSpPr>
            <p:nvPr/>
          </p:nvGrpSpPr>
          <p:grpSpPr bwMode="auto">
            <a:xfrm>
              <a:off x="7759708" y="4838700"/>
              <a:ext cx="1057276" cy="749300"/>
              <a:chOff x="4888" y="3048"/>
              <a:chExt cx="666"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10" name="Text Box 218"/>
              <p:cNvSpPr txBox="1">
                <a:spLocks noChangeArrowheads="1"/>
              </p:cNvSpPr>
              <p:nvPr/>
            </p:nvSpPr>
            <p:spPr bwMode="auto">
              <a:xfrm>
                <a:off x="4938" y="3087"/>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dirty="0" smtClean="0">
                    <a:solidFill>
                      <a:srgbClr val="1A0004"/>
                    </a:solidFill>
                    <a:latin typeface="Kruti Dev 010" pitchFamily="2" charset="0"/>
                    <a:ea typeface="ＭＳ Ｐゴシック" charset="0"/>
                    <a:cs typeface="ＭＳ Ｐゴシック" charset="0"/>
                  </a:rPr>
                  <a:t>ƒ</a:t>
                </a:r>
                <a:r>
                  <a:rPr lang="en-US" sz="3200" b="1" dirty="0" smtClean="0">
                    <a:solidFill>
                      <a:srgbClr val="1A0004"/>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grpSp>
        <p:grpSp>
          <p:nvGrpSpPr>
            <p:cNvPr id="99" name="Group 98"/>
            <p:cNvGrpSpPr/>
            <p:nvPr/>
          </p:nvGrpSpPr>
          <p:grpSpPr>
            <a:xfrm>
              <a:off x="8038679" y="3423549"/>
              <a:ext cx="986714" cy="1240526"/>
              <a:chOff x="8038679" y="3423549"/>
              <a:chExt cx="986714" cy="1240526"/>
            </a:xfrm>
          </p:grpSpPr>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72" name="Rectangle 165"/>
              <p:cNvSpPr>
                <a:spLocks noChangeArrowheads="1"/>
              </p:cNvSpPr>
              <p:nvPr/>
            </p:nvSpPr>
            <p:spPr bwMode="auto">
              <a:xfrm>
                <a:off x="8186738" y="3768617"/>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95273" name="Rectangle 166"/>
              <p:cNvSpPr>
                <a:spLocks noChangeArrowheads="1"/>
              </p:cNvSpPr>
              <p:nvPr/>
            </p:nvSpPr>
            <p:spPr bwMode="auto">
              <a:xfrm>
                <a:off x="8286750" y="4173457"/>
                <a:ext cx="46647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95274" name="Rectangle 167"/>
              <p:cNvSpPr>
                <a:spLocks noChangeArrowheads="1"/>
              </p:cNvSpPr>
              <p:nvPr/>
            </p:nvSpPr>
            <p:spPr bwMode="auto">
              <a:xfrm>
                <a:off x="8340725" y="4356006"/>
                <a:ext cx="32060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5275" name="Rectangle 168"/>
              <p:cNvSpPr>
                <a:spLocks noChangeArrowheads="1"/>
              </p:cNvSpPr>
              <p:nvPr/>
            </p:nvSpPr>
            <p:spPr bwMode="auto">
              <a:xfrm>
                <a:off x="8175625" y="3594043"/>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95276" name="Rectangle 169"/>
              <p:cNvSpPr>
                <a:spLocks noChangeArrowheads="1"/>
              </p:cNvSpPr>
              <p:nvPr/>
            </p:nvSpPr>
            <p:spPr bwMode="auto">
              <a:xfrm>
                <a:off x="8038679" y="3423549"/>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95277" name="Rectangle 170"/>
              <p:cNvSpPr>
                <a:spLocks noChangeArrowheads="1"/>
              </p:cNvSpPr>
              <p:nvPr/>
            </p:nvSpPr>
            <p:spPr bwMode="auto">
              <a:xfrm>
                <a:off x="8321675" y="3970230"/>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64416" name="Rectangle 22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43</a:t>
              </a:r>
            </a:p>
          </p:txBody>
        </p:sp>
        <p:sp>
          <p:nvSpPr>
            <p:cNvPr id="264431" name="Rectangle 239"/>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dirty="0" err="1" smtClean="0">
                  <a:solidFill>
                    <a:srgbClr val="FFFFFF"/>
                  </a:solidFill>
                  <a:latin typeface="Kruti Dev 010" pitchFamily="2" charset="0"/>
                  <a:ea typeface="ＭＳ Ｐゴシック" charset="0"/>
                  <a:cs typeface="ＭＳ Ｐゴシック" charset="0"/>
                </a:rPr>
                <a:t>mRifÙk</a:t>
              </a:r>
              <a:r>
                <a:rPr lang="en-US" sz="3600" b="1" dirty="0" smtClean="0">
                  <a:solidFill>
                    <a:srgbClr val="FFFFFF"/>
                  </a:solidFill>
                  <a:latin typeface="Kruti Dev 010" pitchFamily="2" charset="0"/>
                  <a:ea typeface="ＭＳ Ｐゴシック" charset="0"/>
                  <a:cs typeface="ＭＳ Ｐゴシック" charset="0"/>
                </a:rPr>
                <a:t> ƒ</a:t>
              </a:r>
              <a:r>
                <a:rPr lang="en-US" sz="3600" b="1" dirty="0" smtClean="0">
                  <a:solidFill>
                    <a:srgbClr val="FFFFFF"/>
                  </a:solidFill>
                  <a:latin typeface="Kruti Dev 010"/>
                  <a:ea typeface="ＭＳ Ｐゴシック" charset="0"/>
                  <a:cs typeface="ＭＳ Ｐゴシック" charset="0"/>
                </a:rPr>
                <a:t>„</a:t>
              </a:r>
              <a:r>
                <a:rPr lang="en-US" sz="3600" b="1" dirty="0" smtClean="0">
                  <a:solidFill>
                    <a:srgbClr val="FFFFFF"/>
                  </a:solidFill>
                  <a:latin typeface="Kruti Dev 010" pitchFamily="2" charset="0"/>
                  <a:ea typeface="ＭＳ Ｐゴシック" charset="0"/>
                  <a:cs typeface="ＭＳ Ｐゴシック" charset="0"/>
                </a:rPr>
                <a:t>%</a:t>
              </a:r>
              <a:r>
                <a:rPr lang="en-US" sz="3600" b="1" dirty="0" smtClean="0">
                  <a:solidFill>
                    <a:srgbClr val="FFFFFF"/>
                  </a:solidFill>
                  <a:latin typeface="Kruti Dev 010"/>
                  <a:ea typeface="ＭＳ Ｐゴシック" charset="0"/>
                  <a:cs typeface="ＭＳ Ｐゴシック" charset="0"/>
                </a:rPr>
                <a:t>ƒ</a:t>
              </a:r>
              <a:r>
                <a:rPr lang="en-US" sz="3600" b="1" dirty="0" smtClean="0">
                  <a:solidFill>
                    <a:srgbClr val="FFFFFF"/>
                  </a:solidFill>
                  <a:latin typeface="Kruti Dev 010" pitchFamily="2" charset="0"/>
                  <a:ea typeface="ＭＳ Ｐゴシック" charset="0"/>
                  <a:cs typeface="ＭＳ Ｐゴシック" charset="0"/>
                </a:rPr>
                <a:t>&amp;</a:t>
              </a:r>
              <a:r>
                <a:rPr lang="en-US" sz="3600" b="1" dirty="0" smtClean="0">
                  <a:solidFill>
                    <a:srgbClr val="FFFFFF"/>
                  </a:solidFill>
                  <a:latin typeface="Kruti Dev 010"/>
                  <a:ea typeface="ＭＳ Ｐゴシック" charset="0"/>
                  <a:cs typeface="ＭＳ Ｐゴシック" charset="0"/>
                </a:rPr>
                <a:t>…</a:t>
              </a:r>
              <a:endParaRPr lang="en-US" sz="2800" b="1" dirty="0">
                <a:solidFill>
                  <a:srgbClr val="FFFFFF"/>
                </a:solidFill>
                <a:latin typeface="Kruti Dev 010" pitchFamily="2"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smtClean="0">
                    <a:solidFill>
                      <a:srgbClr val="FFFFFF"/>
                    </a:solidFill>
                    <a:latin typeface="Kruti Dev 010" pitchFamily="2" charset="0"/>
                    <a:ea typeface="ＭＳ Ｐゴシック" charset="0"/>
                    <a:cs typeface="ＭＳ Ｐゴシック" charset="0"/>
                  </a:rPr>
                  <a:t>,lh</a:t>
                </a:r>
                <a:endParaRPr lang="en-US" sz="2400" i="1" dirty="0">
                  <a:solidFill>
                    <a:srgbClr val="FFFFFF"/>
                  </a:solidFill>
                  <a:latin typeface="Kruti Dev 010" pitchFamily="2" charset="0"/>
                  <a:ea typeface="ＭＳ Ｐゴシック" charset="0"/>
                  <a:cs typeface="ＭＳ Ｐゴシック" charset="0"/>
                </a:endParaRPr>
              </a:p>
            </p:txBody>
          </p:sp>
        </p:grpSp>
        <p:grpSp>
          <p:nvGrpSpPr>
            <p:cNvPr id="19" name="Group 265"/>
            <p:cNvGrpSpPr>
              <a:grpSpLocks/>
            </p:cNvGrpSpPr>
            <p:nvPr/>
          </p:nvGrpSpPr>
          <p:grpSpPr bwMode="auto">
            <a:xfrm>
              <a:off x="468313" y="3484565"/>
              <a:ext cx="1143000" cy="769938"/>
              <a:chOff x="295" y="2195"/>
              <a:chExt cx="720" cy="485"/>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59" name="Text Box 267"/>
              <p:cNvSpPr txBox="1">
                <a:spLocks noChangeArrowheads="1"/>
              </p:cNvSpPr>
              <p:nvPr/>
            </p:nvSpPr>
            <p:spPr bwMode="auto">
              <a:xfrm>
                <a:off x="399" y="219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ƒ</a:t>
                </a:r>
              </a:p>
            </p:txBody>
          </p:sp>
        </p:grpSp>
        <p:sp>
          <p:nvSpPr>
            <p:cNvPr id="102" name="Rectangle 10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grpSp>
          <p:nvGrpSpPr>
            <p:cNvPr id="3" name="Group 264"/>
            <p:cNvGrpSpPr>
              <a:grpSpLocks/>
            </p:cNvGrpSpPr>
            <p:nvPr/>
          </p:nvGrpSpPr>
          <p:grpSpPr bwMode="auto">
            <a:xfrm>
              <a:off x="6985000" y="5745166"/>
              <a:ext cx="1130300" cy="782638"/>
              <a:chOff x="4400" y="3619"/>
              <a:chExt cx="712" cy="493"/>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77" name="Text Box 185"/>
              <p:cNvSpPr txBox="1">
                <a:spLocks noChangeArrowheads="1"/>
              </p:cNvSpPr>
              <p:nvPr/>
            </p:nvSpPr>
            <p:spPr bwMode="auto">
              <a:xfrm>
                <a:off x="4496" y="3619"/>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sp>
        <p:nvSpPr>
          <p:cNvPr id="104" name="Rectangle 10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5297006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86" name="Rectangle 7"/>
          <p:cNvSpPr>
            <a:spLocks noChangeArrowheads="1"/>
          </p:cNvSpPr>
          <p:nvPr/>
        </p:nvSpPr>
        <p:spPr bwMode="auto">
          <a:xfrm>
            <a:off x="3125457" y="938213"/>
            <a:ext cx="117179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vczkge</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7" name="Rectangle 9"/>
          <p:cNvSpPr>
            <a:spLocks noChangeArrowheads="1"/>
          </p:cNvSpPr>
          <p:nvPr/>
        </p:nvSpPr>
        <p:spPr bwMode="auto">
          <a:xfrm>
            <a:off x="4764087" y="754889"/>
            <a:ext cx="24987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3600" b="1" dirty="0" smtClean="0">
                <a:ln>
                  <a:solidFill>
                    <a:srgbClr val="FFFF00"/>
                  </a:solidFill>
                </a:ln>
                <a:solidFill>
                  <a:srgbClr val="FFFF00"/>
                </a:solidFill>
                <a:latin typeface="Kruti Dev 010"/>
                <a:ea typeface="ＭＳ Ｐゴシック" charset="0"/>
                <a:cs typeface="ＭＳ Ｐゴシック" charset="0"/>
              </a:rPr>
              <a:t>„ŒŒŒ </a:t>
            </a:r>
            <a:r>
              <a:rPr lang="en-US" sz="36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8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7289" name="Rectangle 10"/>
          <p:cNvSpPr>
            <a:spLocks noChangeArrowheads="1"/>
          </p:cNvSpPr>
          <p:nvPr/>
        </p:nvSpPr>
        <p:spPr bwMode="auto">
          <a:xfrm>
            <a:off x="3709988" y="1398655"/>
            <a:ext cx="1316065"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cqykgV</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7290" name="Rectangle 11"/>
          <p:cNvSpPr>
            <a:spLocks noChangeArrowheads="1"/>
          </p:cNvSpPr>
          <p:nvPr/>
        </p:nvSpPr>
        <p:spPr bwMode="auto">
          <a:xfrm>
            <a:off x="3897313" y="1965039"/>
            <a:ext cx="189154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,y&amp;,l&amp;ch</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7291" name="Rectangle 12"/>
          <p:cNvSpPr>
            <a:spLocks noChangeArrowheads="1"/>
          </p:cNvSpPr>
          <p:nvPr/>
        </p:nvSpPr>
        <p:spPr bwMode="auto">
          <a:xfrm>
            <a:off x="4157663" y="2418733"/>
            <a:ext cx="1748876"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err="1" smtClean="0">
                <a:ln>
                  <a:solidFill>
                    <a:schemeClr val="bg2"/>
                  </a:solidFill>
                </a:ln>
                <a:solidFill>
                  <a:schemeClr val="bg2"/>
                </a:solidFill>
                <a:latin typeface="Kruti Dev 010" pitchFamily="2" charset="0"/>
                <a:ea typeface="ＭＳ Ｐゴシック" charset="0"/>
                <a:cs typeface="ＭＳ Ｐゴシック" charset="0"/>
              </a:rPr>
              <a:t>vkbZ&amp;vkbZ</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7292" name="Rectangle 13"/>
          <p:cNvSpPr>
            <a:spLocks noChangeArrowheads="1"/>
          </p:cNvSpPr>
          <p:nvPr/>
        </p:nvSpPr>
        <p:spPr bwMode="auto">
          <a:xfrm>
            <a:off x="4111625" y="2930525"/>
            <a:ext cx="1033936"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ts&amp;bZ</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grpSp>
        <p:nvGrpSpPr>
          <p:cNvPr id="97293" name="Group 15"/>
          <p:cNvGrpSpPr>
            <a:grpSpLocks/>
          </p:cNvGrpSpPr>
          <p:nvPr/>
        </p:nvGrpSpPr>
        <p:grpSpPr bwMode="auto">
          <a:xfrm>
            <a:off x="598488" y="2378075"/>
            <a:ext cx="2374901" cy="1458913"/>
            <a:chOff x="377" y="1498"/>
            <a:chExt cx="1496" cy="919"/>
          </a:xfrm>
        </p:grpSpPr>
        <p:sp>
          <p:nvSpPr>
            <p:cNvPr id="816144" name="Rectangle 16"/>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96" name="Rectangle 22"/>
          <p:cNvSpPr>
            <a:spLocks noChangeArrowheads="1"/>
          </p:cNvSpPr>
          <p:nvPr/>
        </p:nvSpPr>
        <p:spPr bwMode="auto">
          <a:xfrm>
            <a:off x="4297363" y="3333133"/>
            <a:ext cx="586698"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solidFill>
                  <a:srgbClr val="790015"/>
                </a:solidFill>
                <a:latin typeface="Kruti Dev 010" pitchFamily="2" charset="0"/>
                <a:ea typeface="ＭＳ Ｐゴシック" charset="0"/>
                <a:cs typeface="ＭＳ Ｐゴシック" charset="0"/>
              </a:rPr>
              <a:t>ƒ</a:t>
            </a:r>
            <a:r>
              <a:rPr lang="en-US" sz="3600" b="1" dirty="0" smtClean="0">
                <a:solidFill>
                  <a:srgbClr val="790015"/>
                </a:solidFill>
                <a:latin typeface="Kruti Dev 010"/>
                <a:ea typeface="ＭＳ Ｐゴシック" charset="0"/>
                <a:cs typeface="ＭＳ Ｐゴシック" charset="0"/>
              </a:rPr>
              <a:t>„</a:t>
            </a:r>
            <a:endParaRPr lang="en-US" sz="3600" b="1" dirty="0">
              <a:solidFill>
                <a:srgbClr val="1A0004"/>
              </a:solidFill>
              <a:latin typeface="Kruti Dev 010" pitchFamily="2"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816154" name="Text Box 26"/>
          <p:cNvSpPr txBox="1">
            <a:spLocks noChangeArrowheads="1"/>
          </p:cNvSpPr>
          <p:nvPr/>
        </p:nvSpPr>
        <p:spPr bwMode="auto">
          <a:xfrm>
            <a:off x="2043906" y="20148"/>
            <a:ext cx="3332163"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rPr>
              <a:t>mRifRr</a:t>
            </a:r>
            <a:r>
              <a:rPr lang="en-US" b="1" dirty="0" smtClean="0">
                <a:solidFill>
                  <a:srgbClr val="FFFFFF"/>
                </a:solidFill>
                <a:latin typeface="Kruti Dev 010" pitchFamily="2" charset="0"/>
                <a:ea typeface="ＭＳ Ｐゴシック" charset="0"/>
                <a:cs typeface="ＭＳ Ｐゴシック" charset="0"/>
              </a:rPr>
              <a:t> </a:t>
            </a:r>
            <a:r>
              <a:rPr lang="en-US" sz="1600" b="1" dirty="0" smtClean="0">
                <a:solidFill>
                  <a:srgbClr val="FFFFFF"/>
                </a:solidFill>
                <a:latin typeface="Kruti Dev 010" pitchFamily="2" charset="0"/>
                <a:ea typeface="ＭＳ Ｐゴシック" charset="0"/>
                <a:cs typeface="ＭＳ Ｐゴシック" charset="0"/>
              </a:rPr>
              <a:t>३</a:t>
            </a:r>
            <a:r>
              <a:rPr lang="x-none" sz="1600" b="1" dirty="0" smtClean="0">
                <a:solidFill>
                  <a:srgbClr val="FFFFFF"/>
                </a:solidFill>
                <a:latin typeface="Kruti Dev 010" pitchFamily="2" charset="0"/>
                <a:ea typeface="ＭＳ Ｐゴシック" charset="0"/>
                <a:cs typeface="Mangal"/>
              </a:rPr>
              <a:t>५</a:t>
            </a:r>
            <a:r>
              <a:rPr lang="en-US" sz="1600" b="1" dirty="0" smtClean="0">
                <a:solidFill>
                  <a:srgbClr val="FFFFFF"/>
                </a:solidFill>
                <a:latin typeface="Kruti Dev 010" pitchFamily="2" charset="0"/>
                <a:ea typeface="ＭＳ Ｐゴシック" charset="0"/>
                <a:cs typeface="Mangal"/>
              </a:rPr>
              <a:t>%</a:t>
            </a:r>
            <a:r>
              <a:rPr lang="x-none" sz="1600" b="1" dirty="0" smtClean="0">
                <a:solidFill>
                  <a:srgbClr val="FFFFFF"/>
                </a:solidFill>
                <a:latin typeface="Kruti Dev 010" pitchFamily="2" charset="0"/>
                <a:ea typeface="ＭＳ Ｐゴシック" charset="0"/>
                <a:cs typeface="Mangal"/>
              </a:rPr>
              <a:t>२४</a:t>
            </a:r>
            <a:endParaRPr lang="en-US" sz="1600" b="1" dirty="0">
              <a:solidFill>
                <a:srgbClr val="FFFFFF"/>
              </a:solidFill>
              <a:latin typeface="Kruti Dev 010" pitchFamily="2" charset="0"/>
              <a:ea typeface="ＭＳ Ｐゴシック" charset="0"/>
              <a:cs typeface="ＭＳ Ｐゴシック" charset="0"/>
            </a:endParaRPr>
          </a:p>
        </p:txBody>
      </p:sp>
      <p:grpSp>
        <p:nvGrpSpPr>
          <p:cNvPr id="97301" name="Group 54"/>
          <p:cNvGrpSpPr>
            <a:grpSpLocks/>
          </p:cNvGrpSpPr>
          <p:nvPr/>
        </p:nvGrpSpPr>
        <p:grpSpPr bwMode="auto">
          <a:xfrm>
            <a:off x="5676906" y="5213350"/>
            <a:ext cx="1069976" cy="755650"/>
            <a:chOff x="3576" y="3284"/>
            <a:chExt cx="674" cy="476"/>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84" name="Text Box 56"/>
            <p:cNvSpPr txBox="1">
              <a:spLocks noChangeArrowheads="1"/>
            </p:cNvSpPr>
            <p:nvPr/>
          </p:nvSpPr>
          <p:spPr bwMode="auto">
            <a:xfrm>
              <a:off x="3634" y="3284"/>
              <a:ext cx="61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600" b="1" dirty="0" err="1" smtClean="0">
                  <a:solidFill>
                    <a:srgbClr val="FFFF00"/>
                  </a:solidFill>
                  <a:latin typeface="Kruti Dev 010" pitchFamily="2" charset="0"/>
                  <a:ea typeface="ＭＳ Ｐゴシック" charset="0"/>
                  <a:cs typeface="ＭＳ Ｐゴシック" charset="0"/>
                </a:rPr>
                <a:t>ƒ</a:t>
              </a:r>
              <a:r>
                <a:rPr lang="en-US" sz="3600" b="1" dirty="0" err="1" smtClean="0">
                  <a:solidFill>
                    <a:srgbClr val="FFFF00"/>
                  </a:solidFill>
                  <a:latin typeface="Kruti Dev 010"/>
                  <a:ea typeface="ＭＳ Ｐゴシック" charset="0"/>
                  <a:cs typeface="ＭＳ Ｐゴシック" charset="0"/>
                </a:rPr>
                <a:t>ƒ</a:t>
              </a:r>
              <a:endParaRPr lang="en-US" sz="3600" b="1" dirty="0">
                <a:solidFill>
                  <a:srgbClr val="FFFF00"/>
                </a:solidFill>
                <a:latin typeface="Kruti Dev 010" pitchFamily="2" charset="0"/>
                <a:ea typeface="ＭＳ Ｐゴシック" charset="0"/>
                <a:cs typeface="ＭＳ Ｐゴシック" charset="0"/>
              </a:endParaRPr>
            </a:p>
          </p:txBody>
        </p:sp>
      </p:grpSp>
      <p:grpSp>
        <p:nvGrpSpPr>
          <p:cNvPr id="64" name="Group 63"/>
          <p:cNvGrpSpPr/>
          <p:nvPr/>
        </p:nvGrpSpPr>
        <p:grpSpPr>
          <a:xfrm>
            <a:off x="8004175" y="3432175"/>
            <a:ext cx="1021218" cy="1231900"/>
            <a:chOff x="8004175" y="3432175"/>
            <a:chExt cx="1021218" cy="1231900"/>
          </a:xfrm>
        </p:grpSpPr>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309" name="Rectangle 70"/>
            <p:cNvSpPr>
              <a:spLocks noChangeArrowheads="1"/>
            </p:cNvSpPr>
            <p:nvPr/>
          </p:nvSpPr>
          <p:spPr bwMode="auto">
            <a:xfrm>
              <a:off x="8186738" y="3776568"/>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97310" name="Rectangle 71"/>
            <p:cNvSpPr>
              <a:spLocks noChangeArrowheads="1"/>
            </p:cNvSpPr>
            <p:nvPr/>
          </p:nvSpPr>
          <p:spPr bwMode="auto">
            <a:xfrm>
              <a:off x="8286750" y="4181408"/>
              <a:ext cx="46647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97311" name="Rectangle 72"/>
            <p:cNvSpPr>
              <a:spLocks noChangeArrowheads="1"/>
            </p:cNvSpPr>
            <p:nvPr/>
          </p:nvSpPr>
          <p:spPr bwMode="auto">
            <a:xfrm>
              <a:off x="8340725" y="4356006"/>
              <a:ext cx="32060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7312" name="Rectangle 73"/>
            <p:cNvSpPr>
              <a:spLocks noChangeArrowheads="1"/>
            </p:cNvSpPr>
            <p:nvPr/>
          </p:nvSpPr>
          <p:spPr bwMode="auto">
            <a:xfrm>
              <a:off x="8175625" y="3598768"/>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97313" name="Rectangle 74"/>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97314" name="Rectangle 75"/>
            <p:cNvSpPr>
              <a:spLocks noChangeArrowheads="1"/>
            </p:cNvSpPr>
            <p:nvPr/>
          </p:nvSpPr>
          <p:spPr bwMode="auto">
            <a:xfrm>
              <a:off x="8321675" y="3978181"/>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816208" name="Rectangle 80"/>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44</a:t>
            </a:r>
          </a:p>
        </p:txBody>
      </p:sp>
      <p:sp>
        <p:nvSpPr>
          <p:cNvPr id="816210" name="Rectangle 82"/>
          <p:cNvSpPr>
            <a:spLocks noChangeArrowheads="1"/>
          </p:cNvSpPr>
          <p:nvPr/>
        </p:nvSpPr>
        <p:spPr bwMode="auto">
          <a:xfrm>
            <a:off x="5983288"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dirty="0" err="1" smtClean="0">
                <a:solidFill>
                  <a:srgbClr val="FFFFFF"/>
                </a:solidFill>
                <a:latin typeface="Kruti Dev 010" pitchFamily="2" charset="0"/>
                <a:ea typeface="ＭＳ Ｐゴシック" charset="0"/>
                <a:cs typeface="ＭＳ Ｐゴシック" charset="0"/>
              </a:rPr>
              <a:t>mRifÙk</a:t>
            </a:r>
            <a:r>
              <a:rPr lang="en-US" sz="4400" b="1" dirty="0" smtClean="0">
                <a:solidFill>
                  <a:srgbClr val="FFFFFF"/>
                </a:solidFill>
                <a:latin typeface="Kruti Dev 010" pitchFamily="2" charset="0"/>
                <a:ea typeface="ＭＳ Ｐゴシック" charset="0"/>
                <a:cs typeface="ＭＳ Ｐゴシック" charset="0"/>
              </a:rPr>
              <a:t> </a:t>
            </a:r>
            <a:r>
              <a:rPr lang="en-US" sz="4400" b="1" dirty="0" smtClean="0">
                <a:solidFill>
                  <a:srgbClr val="FFFFFF"/>
                </a:solidFill>
                <a:latin typeface="Kruti Dev 010"/>
                <a:ea typeface="ＭＳ Ｐゴシック" charset="0"/>
                <a:cs typeface="ＭＳ Ｐゴシック" charset="0"/>
              </a:rPr>
              <a:t>ƒ„</a:t>
            </a:r>
            <a:r>
              <a:rPr lang="en-US" sz="4400" b="1" dirty="0" smtClean="0">
                <a:solidFill>
                  <a:srgbClr val="FFFFFF"/>
                </a:solidFill>
                <a:latin typeface="Kruti Dev 010" pitchFamily="2" charset="0"/>
                <a:ea typeface="ＭＳ Ｐゴシック" charset="0"/>
                <a:cs typeface="ＭＳ Ｐゴシック" charset="0"/>
              </a:rPr>
              <a:t>%</a:t>
            </a:r>
            <a:r>
              <a:rPr lang="en-US" sz="4400" b="1" dirty="0" smtClean="0">
                <a:solidFill>
                  <a:srgbClr val="FFFFFF"/>
                </a:solidFill>
                <a:latin typeface="Kruti Dev 010"/>
                <a:ea typeface="ＭＳ Ｐゴシック" charset="0"/>
                <a:cs typeface="ＭＳ Ｐゴシック" charset="0"/>
              </a:rPr>
              <a:t>ƒ</a:t>
            </a:r>
            <a:r>
              <a:rPr lang="en-US" sz="4400" b="1" dirty="0" smtClean="0">
                <a:solidFill>
                  <a:srgbClr val="FFFFFF"/>
                </a:solidFill>
                <a:latin typeface="Kruti Dev 010" pitchFamily="2" charset="0"/>
                <a:ea typeface="ＭＳ Ｐゴシック" charset="0"/>
                <a:cs typeface="ＭＳ Ｐゴシック" charset="0"/>
              </a:rPr>
              <a:t>&amp;</a:t>
            </a:r>
            <a:r>
              <a:rPr lang="en-US" sz="4400" b="1" dirty="0" smtClean="0">
                <a:solidFill>
                  <a:srgbClr val="FFFFFF"/>
                </a:solidFill>
                <a:latin typeface="Kruti Dev 010"/>
                <a:ea typeface="ＭＳ Ｐゴシック" charset="0"/>
                <a:cs typeface="ＭＳ Ｐゴシック" charset="0"/>
              </a:rPr>
              <a:t>…</a:t>
            </a:r>
            <a:endParaRPr lang="en-US" sz="3600" b="1" dirty="0">
              <a:solidFill>
                <a:srgbClr val="FFFFFF"/>
              </a:solidFill>
              <a:latin typeface="Kruti Dev 010" pitchFamily="2"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dirty="0" smtClean="0">
                  <a:solidFill>
                    <a:srgbClr val="FFFFFF"/>
                  </a:solidFill>
                  <a:latin typeface="Kruti Dev 010" pitchFamily="2" charset="0"/>
                  <a:ea typeface="ＭＳ Ｐゴシック" charset="0"/>
                  <a:cs typeface="ＭＳ Ｐゴシック" charset="0"/>
                </a:rPr>
                <a:t>,lh</a:t>
              </a:r>
              <a:endParaRPr lang="en-US" sz="2400" dirty="0">
                <a:solidFill>
                  <a:srgbClr val="FFFFFF"/>
                </a:solidFill>
                <a:latin typeface="Kruti Dev 010" pitchFamily="2"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 name="Rectangle 65"/>
          <p:cNvSpPr/>
          <p:nvPr/>
        </p:nvSpPr>
        <p:spPr>
          <a:xfrm>
            <a:off x="-14068" y="-706162"/>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7" name="Rectangle 66"/>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8" name="Rectangle 67"/>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580592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34" name="Rectangle 7"/>
          <p:cNvSpPr>
            <a:spLocks noChangeArrowheads="1"/>
          </p:cNvSpPr>
          <p:nvPr/>
        </p:nvSpPr>
        <p:spPr bwMode="auto">
          <a:xfrm>
            <a:off x="3139105" y="938213"/>
            <a:ext cx="117179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chemeClr val="bg2"/>
                </a:solidFill>
                <a:latin typeface="Kruti Dev 010" pitchFamily="2" charset="0"/>
                <a:ea typeface="ＭＳ Ｐゴシック" charset="0"/>
                <a:cs typeface="ＭＳ Ｐゴシック" charset="0"/>
              </a:rPr>
              <a:t>vczkge</a:t>
            </a:r>
            <a:endParaRPr lang="en-US" sz="32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82" name="Rectangle 10"/>
          <p:cNvSpPr>
            <a:spLocks noChangeArrowheads="1"/>
          </p:cNvSpPr>
          <p:nvPr/>
        </p:nvSpPr>
        <p:spPr bwMode="auto">
          <a:xfrm>
            <a:off x="4802188" y="808439"/>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rgbClr val="FFFF00"/>
                  </a:solidFill>
                </a:ln>
                <a:solidFill>
                  <a:srgbClr val="FFFF00"/>
                </a:solidFill>
                <a:latin typeface="Kruti Dev 010"/>
                <a:ea typeface="ＭＳ Ｐゴシック" charset="0"/>
                <a:cs typeface="ＭＳ Ｐゴシック" charset="0"/>
              </a:rPr>
              <a:t>„ŒŒŒ </a:t>
            </a:r>
            <a:r>
              <a:rPr lang="en-US" sz="3200" b="1" dirty="0" smtClean="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9337" name="Rectangle 11"/>
          <p:cNvSpPr>
            <a:spLocks noChangeArrowheads="1"/>
          </p:cNvSpPr>
          <p:nvPr/>
        </p:nvSpPr>
        <p:spPr bwMode="auto">
          <a:xfrm>
            <a:off x="3709988" y="1521487"/>
            <a:ext cx="106439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ln>
                  <a:solidFill>
                    <a:schemeClr val="bg2"/>
                  </a:solidFill>
                </a:ln>
                <a:solidFill>
                  <a:schemeClr val="bg2"/>
                </a:solidFill>
                <a:latin typeface="Kruti Dev 010" pitchFamily="2" charset="0"/>
                <a:ea typeface="ＭＳ Ｐゴシック" charset="0"/>
                <a:cs typeface="ＭＳ Ｐゴシック" charset="0"/>
              </a:rPr>
              <a:t>cqykgV</a:t>
            </a:r>
            <a:endParaRPr lang="en-US" sz="28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9338" name="Rectangle 12"/>
          <p:cNvSpPr>
            <a:spLocks noChangeArrowheads="1"/>
          </p:cNvSpPr>
          <p:nvPr/>
        </p:nvSpPr>
        <p:spPr bwMode="auto">
          <a:xfrm>
            <a:off x="3897313" y="2005983"/>
            <a:ext cx="1891542"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ln>
                  <a:solidFill>
                    <a:schemeClr val="bg2"/>
                  </a:solidFill>
                </a:ln>
                <a:solidFill>
                  <a:srgbClr val="1A0004"/>
                </a:solidFill>
                <a:latin typeface="Kruti Dev 010" pitchFamily="2" charset="0"/>
                <a:ea typeface="ＭＳ Ｐゴシック" charset="0"/>
                <a:cs typeface="ＭＳ Ｐゴシック" charset="0"/>
              </a:rPr>
              <a:t>,y&amp;,l&amp;ch</a:t>
            </a:r>
            <a:endParaRPr lang="en-US" sz="32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99339" name="Rectangle 13"/>
          <p:cNvSpPr>
            <a:spLocks noChangeArrowheads="1"/>
          </p:cNvSpPr>
          <p:nvPr/>
        </p:nvSpPr>
        <p:spPr bwMode="auto">
          <a:xfrm>
            <a:off x="4157663" y="2473325"/>
            <a:ext cx="1748876"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vkbZ&amp;vkbZ</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9340" name="Rectangle 14"/>
          <p:cNvSpPr>
            <a:spLocks noChangeArrowheads="1"/>
          </p:cNvSpPr>
          <p:nvPr/>
        </p:nvSpPr>
        <p:spPr bwMode="auto">
          <a:xfrm>
            <a:off x="4111625" y="2930525"/>
            <a:ext cx="1033936"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smtClean="0">
                <a:ln>
                  <a:solidFill>
                    <a:schemeClr val="bg2"/>
                  </a:solidFill>
                </a:ln>
                <a:solidFill>
                  <a:schemeClr val="bg2"/>
                </a:solidFill>
                <a:latin typeface="Kruti Dev 010" pitchFamily="2" charset="0"/>
                <a:ea typeface="ＭＳ Ｐゴシック" charset="0"/>
                <a:cs typeface="ＭＳ Ｐゴシック" charset="0"/>
              </a:rPr>
              <a:t>ts&amp;bZ</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grpSp>
        <p:nvGrpSpPr>
          <p:cNvPr id="99341" name="Group 17"/>
          <p:cNvGrpSpPr>
            <a:grpSpLocks/>
          </p:cNvGrpSpPr>
          <p:nvPr/>
        </p:nvGrpSpPr>
        <p:grpSpPr bwMode="auto">
          <a:xfrm>
            <a:off x="598488" y="2378075"/>
            <a:ext cx="2374901" cy="1458913"/>
            <a:chOff x="377" y="1498"/>
            <a:chExt cx="1496" cy="919"/>
          </a:xfrm>
        </p:grpSpPr>
        <p:sp>
          <p:nvSpPr>
            <p:cNvPr id="438290" name="Rectangle 18"/>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smtClean="0">
                  <a:ln>
                    <a:solidFill>
                      <a:srgbClr val="00FF00"/>
                    </a:solidFill>
                  </a:ln>
                  <a:solidFill>
                    <a:srgbClr val="00FF00"/>
                  </a:solidFill>
                  <a:latin typeface="Kruti Dev 010" pitchFamily="2" charset="0"/>
                  <a:ea typeface="ＭＳ Ｐゴシック" charset="0"/>
                  <a:cs typeface="ＭＳ Ｐゴシック" charset="0"/>
                </a:rPr>
                <a:t>,</a:t>
              </a:r>
              <a:r>
                <a:rPr lang="en-US" sz="6000" dirty="0" smtClean="0">
                  <a:ln>
                    <a:solidFill>
                      <a:srgbClr val="FFFF00"/>
                    </a:solidFill>
                  </a:ln>
                  <a:solidFill>
                    <a:srgbClr val="FFFF00"/>
                  </a:solidFill>
                  <a:latin typeface="Kruti Dev 010" pitchFamily="2" charset="0"/>
                  <a:ea typeface="ＭＳ Ｐゴシック" charset="0"/>
                  <a:cs typeface="ＭＳ Ｐゴシック" charset="0"/>
                </a:rPr>
                <a:t>ts,ets</a:t>
              </a:r>
              <a:endParaRPr lang="en-US" sz="6000"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44" name="Rectangle 27"/>
          <p:cNvSpPr>
            <a:spLocks noChangeArrowheads="1"/>
          </p:cNvSpPr>
          <p:nvPr/>
        </p:nvSpPr>
        <p:spPr bwMode="auto">
          <a:xfrm>
            <a:off x="4297363" y="3333133"/>
            <a:ext cx="54021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smtClean="0">
                <a:solidFill>
                  <a:srgbClr val="790015"/>
                </a:solidFill>
                <a:latin typeface="Kruti Dev 010" pitchFamily="2" charset="0"/>
                <a:ea typeface="ＭＳ Ｐゴシック" charset="0"/>
                <a:cs typeface="ＭＳ Ｐゴシック" charset="0"/>
              </a:rPr>
              <a:t>ƒ</a:t>
            </a:r>
            <a:r>
              <a:rPr lang="en-US" sz="3200" b="1" dirty="0" smtClean="0">
                <a:solidFill>
                  <a:srgbClr val="790015"/>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Kruti Dev 010" pitchFamily="2"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39" name="Text Box 67"/>
          <p:cNvSpPr txBox="1">
            <a:spLocks noChangeArrowheads="1"/>
          </p:cNvSpPr>
          <p:nvPr/>
        </p:nvSpPr>
        <p:spPr bwMode="auto">
          <a:xfrm>
            <a:off x="4932694" y="5169871"/>
            <a:ext cx="23495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400" b="1" dirty="0" smtClean="0">
                <a:solidFill>
                  <a:srgbClr val="FFD34A"/>
                </a:solidFill>
                <a:effectLst>
                  <a:glow rad="190500">
                    <a:schemeClr val="bg2"/>
                  </a:glow>
                </a:effectLst>
                <a:latin typeface="Kruti Dev 010" pitchFamily="2" charset="0"/>
                <a:ea typeface="ＭＳ Ｐゴシック" charset="0"/>
                <a:cs typeface="ＭＳ Ｐゴシック" charset="0"/>
              </a:rPr>
              <a:t>;qlqQ</a:t>
            </a:r>
            <a:endParaRPr lang="en-US" sz="4400" b="1" dirty="0">
              <a:solidFill>
                <a:srgbClr val="FFD34A"/>
              </a:solidFill>
              <a:effectLst>
                <a:glow rad="190500">
                  <a:schemeClr val="bg2"/>
                </a:glow>
              </a:effectLst>
              <a:latin typeface="Kruti Dev 010" pitchFamily="2" charset="0"/>
              <a:ea typeface="ＭＳ Ｐゴシック" charset="0"/>
              <a:cs typeface="ＭＳ Ｐゴシック" charset="0"/>
            </a:endParaRP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438358" name="Text Box 86"/>
          <p:cNvSpPr txBox="1">
            <a:spLocks noChangeArrowheads="1"/>
          </p:cNvSpPr>
          <p:nvPr/>
        </p:nvSpPr>
        <p:spPr bwMode="auto">
          <a:xfrm>
            <a:off x="2122488"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err="1" smtClean="0">
                <a:solidFill>
                  <a:srgbClr val="FFFFFF"/>
                </a:solidFill>
                <a:latin typeface="Kruti Dev 010" pitchFamily="2" charset="0"/>
              </a:rPr>
              <a:t>mRifRr</a:t>
            </a:r>
            <a:r>
              <a:rPr lang="en-US" sz="1600" b="1" dirty="0" smtClean="0">
                <a:solidFill>
                  <a:srgbClr val="FFFFFF"/>
                </a:solidFill>
                <a:latin typeface="Kruti Dev 010" pitchFamily="2" charset="0"/>
                <a:ea typeface="ＭＳ Ｐゴシック" charset="0"/>
                <a:cs typeface="ＭＳ Ｐゴシック" charset="0"/>
              </a:rPr>
              <a:t> </a:t>
            </a:r>
            <a:r>
              <a:rPr lang="x-none" sz="1600" b="1" dirty="0" smtClean="0">
                <a:solidFill>
                  <a:srgbClr val="FFFFFF"/>
                </a:solidFill>
                <a:latin typeface="Kruti Dev 010" pitchFamily="2" charset="0"/>
                <a:ea typeface="ＭＳ Ｐゴシック" charset="0"/>
                <a:cs typeface="Mangal"/>
              </a:rPr>
              <a:t>३५</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२४</a:t>
            </a:r>
            <a:endParaRPr lang="en-US" sz="1600" dirty="0">
              <a:solidFill>
                <a:srgbClr val="FFFFFF"/>
              </a:solidFill>
              <a:latin typeface="Kruti Dev 010" pitchFamily="2" charset="0"/>
              <a:ea typeface="ＭＳ Ｐゴシック" charset="0"/>
              <a:cs typeface="ＭＳ Ｐゴシック" charset="0"/>
            </a:endParaRPr>
          </a:p>
        </p:txBody>
      </p:sp>
      <p:grpSp>
        <p:nvGrpSpPr>
          <p:cNvPr id="99352" name="Group 124"/>
          <p:cNvGrpSpPr>
            <a:grpSpLocks/>
          </p:cNvGrpSpPr>
          <p:nvPr/>
        </p:nvGrpSpPr>
        <p:grpSpPr bwMode="auto">
          <a:xfrm>
            <a:off x="8004179" y="3432175"/>
            <a:ext cx="1020763" cy="1231900"/>
            <a:chOff x="5042" y="2162"/>
            <a:chExt cx="643"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80" name="Rectangle 110"/>
            <p:cNvSpPr>
              <a:spLocks noChangeArrowheads="1"/>
            </p:cNvSpPr>
            <p:nvPr/>
          </p:nvSpPr>
          <p:spPr bwMode="auto">
            <a:xfrm>
              <a:off x="5157" y="2374"/>
              <a:ext cx="5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99381" name="Rectangle 111"/>
            <p:cNvSpPr>
              <a:spLocks noChangeArrowheads="1"/>
            </p:cNvSpPr>
            <p:nvPr/>
          </p:nvSpPr>
          <p:spPr bwMode="auto">
            <a:xfrm>
              <a:off x="5220" y="2629"/>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99382" name="Rectangle 112"/>
            <p:cNvSpPr>
              <a:spLocks noChangeArrowheads="1"/>
            </p:cNvSpPr>
            <p:nvPr/>
          </p:nvSpPr>
          <p:spPr bwMode="auto">
            <a:xfrm>
              <a:off x="5254" y="2749"/>
              <a:ext cx="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9383" name="Rectangle 113"/>
            <p:cNvSpPr>
              <a:spLocks noChangeArrowheads="1"/>
            </p:cNvSpPr>
            <p:nvPr/>
          </p:nvSpPr>
          <p:spPr bwMode="auto">
            <a:xfrm>
              <a:off x="5150" y="2267"/>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99384" name="Rectangle 114"/>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99385" name="Rectangle 115"/>
            <p:cNvSpPr>
              <a:spLocks noChangeArrowheads="1"/>
            </p:cNvSpPr>
            <p:nvPr/>
          </p:nvSpPr>
          <p:spPr bwMode="auto">
            <a:xfrm>
              <a:off x="5242" y="2501"/>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438397" name="Rectangle 12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45</a:t>
            </a: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dirty="0" smtClean="0">
                  <a:solidFill>
                    <a:srgbClr val="FFFFFF"/>
                  </a:solidFill>
                  <a:latin typeface="Kruti Dev 010" pitchFamily="2" charset="0"/>
                  <a:ea typeface="ＭＳ Ｐゴシック" charset="0"/>
                  <a:cs typeface="ＭＳ Ｐゴシック" charset="0"/>
                </a:rPr>
                <a:t>,lh</a:t>
              </a:r>
              <a:endParaRPr lang="en-US" sz="2400" dirty="0">
                <a:solidFill>
                  <a:srgbClr val="FFFFFF"/>
                </a:solidFill>
                <a:latin typeface="Kruti Dev 010" pitchFamily="2" charset="0"/>
                <a:ea typeface="ＭＳ Ｐゴシック" charset="0"/>
                <a:cs typeface="ＭＳ Ｐゴシック" charset="0"/>
              </a:endParaRPr>
            </a:p>
          </p:txBody>
        </p:sp>
      </p:grpSp>
      <p:sp>
        <p:nvSpPr>
          <p:cNvPr id="66" name="Rectangle 65"/>
          <p:cNvSpPr/>
          <p:nvPr/>
        </p:nvSpPr>
        <p:spPr>
          <a:xfrm>
            <a:off x="0" y="-742946"/>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7" name="Rectangle 66"/>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8" name="Rectangle 82"/>
          <p:cNvSpPr>
            <a:spLocks noChangeArrowheads="1"/>
          </p:cNvSpPr>
          <p:nvPr/>
        </p:nvSpPr>
        <p:spPr bwMode="auto">
          <a:xfrm>
            <a:off x="5983288"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dirty="0" err="1" smtClean="0">
                <a:solidFill>
                  <a:srgbClr val="FFFFFF"/>
                </a:solidFill>
                <a:latin typeface="Kruti Dev 010" pitchFamily="2" charset="0"/>
                <a:ea typeface="ＭＳ Ｐゴシック" charset="0"/>
                <a:cs typeface="ＭＳ Ｐゴシック" charset="0"/>
              </a:rPr>
              <a:t>mRifÙk</a:t>
            </a:r>
            <a:r>
              <a:rPr lang="en-US" sz="4400" b="1" dirty="0" smtClean="0">
                <a:solidFill>
                  <a:srgbClr val="FFFFFF"/>
                </a:solidFill>
                <a:latin typeface="Kruti Dev 010" pitchFamily="2" charset="0"/>
                <a:ea typeface="ＭＳ Ｐゴシック" charset="0"/>
                <a:cs typeface="ＭＳ Ｐゴシック" charset="0"/>
              </a:rPr>
              <a:t> ƒ„%ƒ&amp;…</a:t>
            </a:r>
            <a:endParaRPr lang="en-US" sz="3600" b="1" dirty="0">
              <a:solidFill>
                <a:srgbClr val="FFFFFF"/>
              </a:solidFill>
              <a:latin typeface="Kruti Dev 010" pitchFamily="2" charset="0"/>
              <a:ea typeface="ＭＳ Ｐゴシック" charset="0"/>
              <a:cs typeface="ＭＳ Ｐゴシック" charset="0"/>
            </a:endParaRPr>
          </a:p>
        </p:txBody>
      </p:sp>
      <p:sp>
        <p:nvSpPr>
          <p:cNvPr id="69" name="Rectangle 68"/>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990865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794" name="Rectangle 146"/>
          <p:cNvSpPr>
            <a:spLocks noChangeArrowheads="1"/>
          </p:cNvSpPr>
          <p:nvPr/>
        </p:nvSpPr>
        <p:spPr bwMode="auto">
          <a:xfrm>
            <a:off x="508952" y="2355850"/>
            <a:ext cx="3624526"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5400" dirty="0" smtClean="0">
                <a:ln>
                  <a:solidFill>
                    <a:srgbClr val="FFFF00"/>
                  </a:solidFill>
                </a:ln>
                <a:solidFill>
                  <a:srgbClr val="FAFD00"/>
                </a:solidFill>
                <a:latin typeface="Kruti Dev 010" pitchFamily="2" charset="0"/>
                <a:ea typeface="ＭＳ Ｐゴシック" charset="0"/>
                <a:cs typeface="ＭＳ Ｐゴシック" charset="0"/>
              </a:rPr>
              <a:t>lh </a:t>
            </a:r>
            <a:r>
              <a:rPr lang="en-US" sz="5400" dirty="0" smtClean="0">
                <a:solidFill>
                  <a:srgbClr val="FAFD00"/>
                </a:solidFill>
                <a:latin typeface="Kruti Dev 010" pitchFamily="2" charset="0"/>
                <a:ea typeface="ＭＳ Ｐゴシック" charset="0"/>
                <a:cs typeface="ＭＳ Ｐゴシック" charset="0"/>
              </a:rPr>
              <a:t>   </a:t>
            </a:r>
            <a:r>
              <a:rPr lang="en-US" sz="5400" dirty="0" smtClean="0">
                <a:ln>
                  <a:solidFill>
                    <a:srgbClr val="FFFF00"/>
                  </a:solidFill>
                </a:ln>
                <a:solidFill>
                  <a:srgbClr val="FFFF00"/>
                </a:solidFill>
                <a:latin typeface="Kruti Dev 010" pitchFamily="2" charset="0"/>
                <a:ea typeface="ＭＳ Ｐゴシック" charset="0"/>
                <a:cs typeface="ＭＳ Ｐゴシック" charset="0"/>
              </a:rPr>
              <a:t>,l ts </a:t>
            </a:r>
            <a:endParaRPr lang="en-US" sz="54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4686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6" name="Rectangle 148"/>
          <p:cNvSpPr>
            <a:spLocks noChangeArrowheads="1"/>
          </p:cNvSpPr>
          <p:nvPr/>
        </p:nvSpPr>
        <p:spPr bwMode="auto">
          <a:xfrm>
            <a:off x="725489" y="3506788"/>
            <a:ext cx="2559848"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5400" dirty="0" smtClean="0">
                <a:ln>
                  <a:solidFill>
                    <a:srgbClr val="00FF00"/>
                  </a:solidFill>
                </a:ln>
                <a:solidFill>
                  <a:srgbClr val="00FF00"/>
                </a:solidFill>
                <a:latin typeface="Kruti Dev 010" pitchFamily="2" charset="0"/>
                <a:ea typeface="ＭＳ Ｐゴシック" charset="0"/>
                <a:cs typeface="ＭＳ Ｐゴシック" charset="0"/>
              </a:rPr>
              <a:t>‰ </a:t>
            </a:r>
            <a:r>
              <a:rPr lang="en-US" sz="5400" dirty="0" smtClean="0">
                <a:ln>
                  <a:solidFill>
                    <a:srgbClr val="00FF00"/>
                  </a:solidFill>
                </a:ln>
                <a:solidFill>
                  <a:srgbClr val="00FF00"/>
                </a:solidFill>
                <a:latin typeface="Kruti Dev 010"/>
                <a:ea typeface="ＭＳ Ｐゴシック" charset="0"/>
                <a:cs typeface="ＭＳ Ｐゴシック" charset="0"/>
              </a:rPr>
              <a:t>¾</a:t>
            </a:r>
            <a:r>
              <a:rPr lang="en-US" sz="5400" dirty="0" smtClean="0">
                <a:ln>
                  <a:solidFill>
                    <a:srgbClr val="00FF00"/>
                  </a:solidFill>
                </a:ln>
                <a:solidFill>
                  <a:srgbClr val="00FF00"/>
                </a:solidFill>
                <a:latin typeface="Kruti Dev 010" pitchFamily="2" charset="0"/>
                <a:ea typeface="ＭＳ Ｐゴシック" charset="0"/>
                <a:cs typeface="ＭＳ Ｐゴシック" charset="0"/>
              </a:rPr>
              <a:t> †</a:t>
            </a:r>
            <a:r>
              <a:rPr lang="en-US" sz="5400" dirty="0" smtClean="0">
                <a:ln>
                  <a:solidFill>
                    <a:srgbClr val="00FF00"/>
                  </a:solidFill>
                </a:ln>
                <a:solidFill>
                  <a:srgbClr val="00FF00"/>
                </a:solidFill>
                <a:latin typeface="Kruti Dev 010"/>
                <a:ea typeface="ＭＳ Ｐゴシック" charset="0"/>
                <a:cs typeface="ＭＳ Ｐゴシック" charset="0"/>
              </a:rPr>
              <a:t>$…</a:t>
            </a:r>
            <a:endParaRPr lang="en-US" sz="5400"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22" name="Group 321"/>
          <p:cNvGrpSpPr/>
          <p:nvPr/>
        </p:nvGrpSpPr>
        <p:grpSpPr>
          <a:xfrm>
            <a:off x="8021989" y="3408423"/>
            <a:ext cx="1003404" cy="1255652"/>
            <a:chOff x="8021989" y="3408423"/>
            <a:chExt cx="1003404" cy="1255652"/>
          </a:xfrm>
        </p:grpSpPr>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88" name="Rectangle 258"/>
            <p:cNvSpPr>
              <a:spLocks noChangeArrowheads="1"/>
            </p:cNvSpPr>
            <p:nvPr/>
          </p:nvSpPr>
          <p:spPr bwMode="auto">
            <a:xfrm>
              <a:off x="8186738" y="3802535"/>
              <a:ext cx="82554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101589" name="Rectangle 259"/>
            <p:cNvSpPr>
              <a:spLocks noChangeArrowheads="1"/>
            </p:cNvSpPr>
            <p:nvPr/>
          </p:nvSpPr>
          <p:spPr bwMode="auto">
            <a:xfrm>
              <a:off x="8286750" y="4179597"/>
              <a:ext cx="46647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101590" name="Rectangle 260"/>
            <p:cNvSpPr>
              <a:spLocks noChangeArrowheads="1"/>
            </p:cNvSpPr>
            <p:nvPr/>
          </p:nvSpPr>
          <p:spPr bwMode="auto">
            <a:xfrm>
              <a:off x="8340725" y="4352283"/>
              <a:ext cx="32060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12</a:t>
              </a:r>
              <a:endParaRPr lang="en-US" sz="1200" b="1" dirty="0">
                <a:solidFill>
                  <a:srgbClr val="000000"/>
                </a:solidFill>
                <a:latin typeface="Kruti Dev 010" pitchFamily="2" charset="0"/>
                <a:ea typeface="ＭＳ Ｐゴシック" charset="0"/>
                <a:cs typeface="ＭＳ Ｐゴシック" charset="0"/>
              </a:endParaRPr>
            </a:p>
          </p:txBody>
        </p:sp>
        <p:sp>
          <p:nvSpPr>
            <p:cNvPr id="101591" name="Rectangle 261"/>
            <p:cNvSpPr>
              <a:spLocks noChangeArrowheads="1"/>
            </p:cNvSpPr>
            <p:nvPr/>
          </p:nvSpPr>
          <p:spPr bwMode="auto">
            <a:xfrm>
              <a:off x="8175625" y="3595045"/>
              <a:ext cx="56105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101592" name="Rectangle 262"/>
            <p:cNvSpPr>
              <a:spLocks noChangeArrowheads="1"/>
            </p:cNvSpPr>
            <p:nvPr/>
          </p:nvSpPr>
          <p:spPr bwMode="auto">
            <a:xfrm>
              <a:off x="8021989" y="3408423"/>
              <a:ext cx="61395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101593" name="Rectangle 263"/>
            <p:cNvSpPr>
              <a:spLocks noChangeArrowheads="1"/>
            </p:cNvSpPr>
            <p:nvPr/>
          </p:nvSpPr>
          <p:spPr bwMode="auto">
            <a:xfrm>
              <a:off x="8321675" y="4004148"/>
              <a:ext cx="70371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67917" name="Text Box 269"/>
          <p:cNvSpPr txBox="1">
            <a:spLocks noChangeArrowheads="1"/>
          </p:cNvSpPr>
          <p:nvPr/>
        </p:nvSpPr>
        <p:spPr bwMode="auto">
          <a:xfrm>
            <a:off x="2048108" y="20638"/>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smtClean="0">
                <a:solidFill>
                  <a:srgbClr val="FFFFFF"/>
                </a:solidFill>
                <a:latin typeface="Kruti Dev 010" pitchFamily="2" charset="0"/>
              </a:rPr>
              <a:t>mRifRr</a:t>
            </a:r>
            <a:r>
              <a:rPr lang="en-US" b="1" dirty="0" smtClean="0">
                <a:solidFill>
                  <a:srgbClr val="FFFFFF"/>
                </a:solidFill>
                <a:latin typeface="Kruti Dev 010" pitchFamily="2" charset="0"/>
                <a:ea typeface="ＭＳ Ｐゴシック" charset="0"/>
                <a:cs typeface="ＭＳ Ｐゴシック" charset="0"/>
              </a:rPr>
              <a:t> </a:t>
            </a:r>
            <a:r>
              <a:rPr lang="x-none" b="1" dirty="0" smtClean="0">
                <a:solidFill>
                  <a:srgbClr val="FFFFFF"/>
                </a:solidFill>
                <a:latin typeface="Kruti Dev 010" pitchFamily="2" charset="0"/>
                <a:ea typeface="ＭＳ Ｐゴシック" charset="0"/>
                <a:cs typeface="Mangal"/>
              </a:rPr>
              <a:t>१</a:t>
            </a:r>
            <a:r>
              <a:rPr lang="en-US" b="1" dirty="0" smtClean="0">
                <a:solidFill>
                  <a:srgbClr val="FFFFFF"/>
                </a:solidFill>
                <a:latin typeface="Kruti Dev 010" pitchFamily="2" charset="0"/>
                <a:ea typeface="ＭＳ Ｐゴシック" charset="0"/>
                <a:cs typeface="ＭＳ Ｐゴシック" charset="0"/>
              </a:rPr>
              <a:t> % </a:t>
            </a:r>
            <a:r>
              <a:rPr lang="x-none" b="1" dirty="0" smtClean="0">
                <a:solidFill>
                  <a:srgbClr val="FFFFFF"/>
                </a:solidFill>
                <a:latin typeface="Kruti Dev 010" pitchFamily="2" charset="0"/>
                <a:ea typeface="ＭＳ Ｐゴシック" charset="0"/>
                <a:cs typeface="Mangal"/>
              </a:rPr>
              <a:t>२५</a:t>
            </a:r>
            <a:endParaRPr lang="en-US" b="1" dirty="0">
              <a:solidFill>
                <a:srgbClr val="FFFFFF"/>
              </a:solidFill>
              <a:latin typeface="Kruti Dev 010" pitchFamily="2"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67924" name="Rectangle 27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46</a:t>
            </a:r>
          </a:p>
        </p:txBody>
      </p:sp>
      <p:sp>
        <p:nvSpPr>
          <p:cNvPr id="101604" name="Text Box 334"/>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2</a:t>
            </a:r>
          </a:p>
        </p:txBody>
      </p:sp>
      <p:grpSp>
        <p:nvGrpSpPr>
          <p:cNvPr id="323" name="Group 322"/>
          <p:cNvGrpSpPr/>
          <p:nvPr/>
        </p:nvGrpSpPr>
        <p:grpSpPr>
          <a:xfrm>
            <a:off x="3449173" y="463550"/>
            <a:ext cx="4733137" cy="5889625"/>
            <a:chOff x="3449173" y="463550"/>
            <a:chExt cx="4733137" cy="5889625"/>
          </a:xfrm>
        </p:grpSpPr>
        <p:grpSp>
          <p:nvGrpSpPr>
            <p:cNvPr id="101377" name="Group 2"/>
            <p:cNvGrpSpPr>
              <a:grpSpLocks/>
            </p:cNvGrpSpPr>
            <p:nvPr/>
          </p:nvGrpSpPr>
          <p:grpSpPr bwMode="auto">
            <a:xfrm>
              <a:off x="4130675" y="523876"/>
              <a:ext cx="1058863" cy="2730501"/>
              <a:chOff x="2602" y="330"/>
              <a:chExt cx="667" cy="1720"/>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675" name="Rectangle 16"/>
              <p:cNvSpPr>
                <a:spLocks noChangeArrowheads="1"/>
              </p:cNvSpPr>
              <p:nvPr/>
            </p:nvSpPr>
            <p:spPr bwMode="auto">
              <a:xfrm>
                <a:off x="2741" y="523"/>
                <a:ext cx="3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iki</a:t>
                </a:r>
                <a:endParaRPr lang="en-US" sz="1000" b="1" dirty="0">
                  <a:solidFill>
                    <a:srgbClr val="000000"/>
                  </a:solidFill>
                  <a:latin typeface="Kruti Dev 010" pitchFamily="2" charset="0"/>
                  <a:ea typeface="ＭＳ Ｐゴシック" charset="0"/>
                  <a:cs typeface="ＭＳ Ｐゴシック" charset="0"/>
                </a:endParaRPr>
              </a:p>
            </p:txBody>
          </p:sp>
          <p:sp>
            <p:nvSpPr>
              <p:cNvPr id="101676" name="Rectangle 17"/>
              <p:cNvSpPr>
                <a:spLocks noChangeArrowheads="1"/>
              </p:cNvSpPr>
              <p:nvPr/>
            </p:nvSpPr>
            <p:spPr bwMode="auto">
              <a:xfrm>
                <a:off x="2690" y="608"/>
                <a:ext cx="55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lqlekpkj</a:t>
                </a:r>
                <a:endParaRPr lang="en-US" sz="1000" b="1" dirty="0">
                  <a:solidFill>
                    <a:srgbClr val="000000"/>
                  </a:solidFill>
                  <a:latin typeface="Kruti Dev 010" pitchFamily="2" charset="0"/>
                  <a:ea typeface="ＭＳ Ｐゴシック" charset="0"/>
                  <a:cs typeface="ＭＳ Ｐゴシック" charset="0"/>
                </a:endParaRPr>
              </a:p>
            </p:txBody>
          </p:sp>
          <p:sp>
            <p:nvSpPr>
              <p:cNvPr id="101677" name="Rectangle 18"/>
              <p:cNvSpPr>
                <a:spLocks noChangeArrowheads="1"/>
              </p:cNvSpPr>
              <p:nvPr/>
            </p:nvSpPr>
            <p:spPr bwMode="auto">
              <a:xfrm>
                <a:off x="2695" y="716"/>
                <a:ext cx="4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ifjokj</a:t>
                </a:r>
                <a:endParaRPr lang="en-US" sz="1000" b="1" dirty="0">
                  <a:solidFill>
                    <a:srgbClr val="000000"/>
                  </a:solidFill>
                  <a:latin typeface="Kruti Dev 010" pitchFamily="2" charset="0"/>
                  <a:ea typeface="ＭＳ Ｐゴシック" charset="0"/>
                  <a:cs typeface="ＭＳ Ｐゴシック" charset="0"/>
                </a:endParaRPr>
              </a:p>
            </p:txBody>
          </p:sp>
          <p:sp>
            <p:nvSpPr>
              <p:cNvPr id="101678" name="Rectangle 19"/>
              <p:cNvSpPr>
                <a:spLocks noChangeArrowheads="1"/>
              </p:cNvSpPr>
              <p:nvPr/>
            </p:nvSpPr>
            <p:spPr bwMode="auto">
              <a:xfrm>
                <a:off x="2690" y="820"/>
                <a:ext cx="3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[kwu</a:t>
                </a:r>
                <a:endParaRPr lang="en-US" sz="1000" b="1" dirty="0">
                  <a:solidFill>
                    <a:srgbClr val="000000"/>
                  </a:solidFill>
                  <a:latin typeface="Kruti Dev 010" pitchFamily="2" charset="0"/>
                  <a:ea typeface="ＭＳ Ｐゴシック" charset="0"/>
                  <a:cs typeface="ＭＳ Ｐゴシック" charset="0"/>
                </a:endParaRPr>
              </a:p>
            </p:txBody>
          </p:sp>
          <p:sp>
            <p:nvSpPr>
              <p:cNvPr id="101679" name="Rectangle 20"/>
              <p:cNvSpPr>
                <a:spLocks noChangeArrowheads="1"/>
              </p:cNvSpPr>
              <p:nvPr/>
            </p:nvSpPr>
            <p:spPr bwMode="auto">
              <a:xfrm>
                <a:off x="2627" y="919"/>
                <a:ext cx="5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ck&lt;@baæ/kuq"k </a:t>
                </a:r>
                <a:endParaRPr lang="en-US" sz="1000" b="1" dirty="0">
                  <a:solidFill>
                    <a:srgbClr val="000000"/>
                  </a:solidFill>
                  <a:latin typeface="Kruti Dev 010" pitchFamily="2" charset="0"/>
                  <a:ea typeface="ＭＳ Ｐゴシック" charset="0"/>
                  <a:cs typeface="ＭＳ Ｐゴシック" charset="0"/>
                </a:endParaRPr>
              </a:p>
            </p:txBody>
          </p:sp>
          <p:sp>
            <p:nvSpPr>
              <p:cNvPr id="101680" name="Rectangle 21"/>
              <p:cNvSpPr>
                <a:spLocks noChangeArrowheads="1"/>
              </p:cNvSpPr>
              <p:nvPr/>
            </p:nvSpPr>
            <p:spPr bwMode="auto">
              <a:xfrm>
                <a:off x="2781" y="1020"/>
                <a:ext cx="2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ehukj</a:t>
                </a:r>
                <a:endParaRPr lang="en-US" sz="1000" b="1" dirty="0">
                  <a:solidFill>
                    <a:srgbClr val="000000"/>
                  </a:solidFill>
                  <a:latin typeface="Kruti Dev 010" pitchFamily="2" charset="0"/>
                  <a:ea typeface="ＭＳ Ｐゴシック" charset="0"/>
                  <a:cs typeface="ＭＳ Ｐゴシック" charset="0"/>
                </a:endParaRPr>
              </a:p>
            </p:txBody>
          </p:sp>
          <p:sp>
            <p:nvSpPr>
              <p:cNvPr id="101681" name="Rectangle 22"/>
              <p:cNvSpPr>
                <a:spLocks noChangeArrowheads="1"/>
              </p:cNvSpPr>
              <p:nvPr/>
            </p:nvSpPr>
            <p:spPr bwMode="auto">
              <a:xfrm>
                <a:off x="2621" y="330"/>
                <a:ext cx="2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l`f"V</a:t>
                </a:r>
                <a:endParaRPr lang="en-US" sz="1200" b="1" dirty="0">
                  <a:solidFill>
                    <a:srgbClr val="000000"/>
                  </a:solidFill>
                  <a:latin typeface="Kruti Dev 010" pitchFamily="2" charset="0"/>
                  <a:ea typeface="ＭＳ Ｐゴシック" charset="0"/>
                  <a:cs typeface="ＭＳ Ｐゴシック" charset="0"/>
                </a:endParaRPr>
              </a:p>
            </p:txBody>
          </p:sp>
          <p:sp>
            <p:nvSpPr>
              <p:cNvPr id="101682" name="Rectangle 23"/>
              <p:cNvSpPr>
                <a:spLocks noChangeArrowheads="1"/>
              </p:cNvSpPr>
              <p:nvPr/>
            </p:nvSpPr>
            <p:spPr bwMode="auto">
              <a:xfrm>
                <a:off x="2602" y="428"/>
                <a:ext cx="6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iq#"k o L=h</a:t>
                </a:r>
                <a:endParaRPr lang="en-US" sz="1000" b="1" dirty="0">
                  <a:solidFill>
                    <a:srgbClr val="000000"/>
                  </a:solidFill>
                  <a:latin typeface="Kruti Dev 010" pitchFamily="2" charset="0"/>
                  <a:ea typeface="ＭＳ Ｐゴシック" charset="0"/>
                  <a:cs typeface="ＭＳ Ｐゴシック" charset="0"/>
                </a:endParaRP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686" name="Rectangle 27"/>
              <p:cNvSpPr>
                <a:spLocks noChangeArrowheads="1"/>
              </p:cNvSpPr>
              <p:nvPr/>
            </p:nvSpPr>
            <p:spPr bwMode="auto">
              <a:xfrm>
                <a:off x="2749" y="1505"/>
                <a:ext cx="5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101687" name="Rectangle 28"/>
              <p:cNvSpPr>
                <a:spLocks noChangeArrowheads="1"/>
              </p:cNvSpPr>
              <p:nvPr/>
            </p:nvSpPr>
            <p:spPr bwMode="auto">
              <a:xfrm>
                <a:off x="2805" y="1749"/>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101688" name="Rectangle 29"/>
              <p:cNvSpPr>
                <a:spLocks noChangeArrowheads="1"/>
              </p:cNvSpPr>
              <p:nvPr/>
            </p:nvSpPr>
            <p:spPr bwMode="auto">
              <a:xfrm>
                <a:off x="2846" y="1869"/>
                <a:ext cx="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101689" name="Rectangle 30"/>
              <p:cNvSpPr>
                <a:spLocks noChangeArrowheads="1"/>
              </p:cNvSpPr>
              <p:nvPr/>
            </p:nvSpPr>
            <p:spPr bwMode="auto">
              <a:xfrm>
                <a:off x="2742" y="1369"/>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101690" name="Rectangle 31"/>
              <p:cNvSpPr>
                <a:spLocks noChangeArrowheads="1"/>
              </p:cNvSpPr>
              <p:nvPr/>
            </p:nvSpPr>
            <p:spPr bwMode="auto">
              <a:xfrm>
                <a:off x="2641" y="1263"/>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101691" name="Rectangle 32"/>
              <p:cNvSpPr>
                <a:spLocks noChangeArrowheads="1"/>
              </p:cNvSpPr>
              <p:nvPr/>
            </p:nvSpPr>
            <p:spPr bwMode="auto">
              <a:xfrm>
                <a:off x="2767" y="1627"/>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01423" name="Picture 8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01472" name="Picture 13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19716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a:solidFill>
                    <a:srgbClr val="000000"/>
                  </a:solidFill>
                  <a:latin typeface="Kruti Dev 010" pitchFamily="2" charset="0"/>
                  <a:ea typeface="ＭＳ Ｐゴシック" charset="0"/>
                  <a:cs typeface="ＭＳ Ｐゴシック" charset="0"/>
                </a:rPr>
                <a:t>S</a:t>
              </a: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1" name="Text Box 153"/>
            <p:cNvSpPr txBox="1">
              <a:spLocks noChangeArrowheads="1"/>
            </p:cNvSpPr>
            <p:nvPr/>
          </p:nvSpPr>
          <p:spPr bwMode="auto">
            <a:xfrm rot="-5400000">
              <a:off x="4989513" y="2504966"/>
              <a:ext cx="2427287"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dirty="0" smtClean="0">
                  <a:solidFill>
                    <a:srgbClr val="EEFF4B"/>
                  </a:solidFill>
                  <a:latin typeface="Kruti Dev 010" pitchFamily="2" charset="0"/>
                  <a:ea typeface="ＭＳ Ｐゴシック" charset="0"/>
                  <a:cs typeface="ＭＳ Ｐゴシック" charset="0"/>
                </a:rPr>
                <a:t>… lekt</a:t>
              </a:r>
              <a:endParaRPr lang="en-US" sz="3600" b="1" dirty="0">
                <a:solidFill>
                  <a:srgbClr val="EEFF4B"/>
                </a:solidFill>
                <a:latin typeface="Kruti Dev 010" pitchFamily="2" charset="0"/>
                <a:ea typeface="ＭＳ Ｐゴシック" charset="0"/>
                <a:cs typeface="ＭＳ Ｐゴシック"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4" name="Text Box 156"/>
            <p:cNvSpPr txBox="1">
              <a:spLocks noChangeArrowheads="1"/>
            </p:cNvSpPr>
            <p:nvPr/>
          </p:nvSpPr>
          <p:spPr bwMode="auto">
            <a:xfrm rot="16214336">
              <a:off x="5924950" y="4158628"/>
              <a:ext cx="555725" cy="954107"/>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smtClean="0">
                  <a:solidFill>
                    <a:srgbClr val="EEFF4B"/>
                  </a:solidFill>
                  <a:latin typeface="Kruti Dev 010" pitchFamily="2" charset="0"/>
                  <a:ea typeface="ＭＳ Ｐゴシック" charset="0"/>
                  <a:cs typeface="ＭＳ Ｐゴシック" charset="0"/>
                </a:rPr>
                <a:t>,l</a:t>
              </a:r>
              <a:endParaRPr lang="en-US" sz="2800" b="1" dirty="0">
                <a:solidFill>
                  <a:srgbClr val="EEFF4B"/>
                </a:solidFill>
                <a:latin typeface="Kruti Dev 010" pitchFamily="2" charset="0"/>
                <a:ea typeface="ＭＳ Ｐゴシック" charset="0"/>
                <a:cs typeface="ＭＳ Ｐゴシック" charset="0"/>
              </a:endParaRPr>
            </a:p>
          </p:txBody>
        </p:sp>
        <p:sp>
          <p:nvSpPr>
            <p:cNvPr id="667805" name="Text Box 157"/>
            <p:cNvSpPr txBox="1">
              <a:spLocks noChangeArrowheads="1"/>
            </p:cNvSpPr>
            <p:nvPr/>
          </p:nvSpPr>
          <p:spPr bwMode="auto">
            <a:xfrm rot="16200000">
              <a:off x="5981702" y="5172065"/>
              <a:ext cx="411162" cy="95410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smtClean="0">
                  <a:solidFill>
                    <a:srgbClr val="EEFF4B"/>
                  </a:solidFill>
                  <a:latin typeface="Kruti Dev 010" pitchFamily="2" charset="0"/>
                  <a:ea typeface="ＭＳ Ｐゴシック" charset="0"/>
                  <a:cs typeface="ＭＳ Ｐゴシック" charset="0"/>
                </a:rPr>
                <a:t>ts</a:t>
              </a:r>
              <a:endParaRPr lang="en-US" sz="2800" b="1" dirty="0">
                <a:solidFill>
                  <a:srgbClr val="EEFF4B"/>
                </a:solidFill>
                <a:latin typeface="Kruti Dev 010" pitchFamily="2" charset="0"/>
                <a:ea typeface="ＭＳ Ｐゴシック" charset="0"/>
                <a:cs typeface="ＭＳ Ｐゴシック" charset="0"/>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7" name="Text Box 159"/>
            <p:cNvSpPr txBox="1">
              <a:spLocks noChangeArrowheads="1"/>
            </p:cNvSpPr>
            <p:nvPr/>
          </p:nvSpPr>
          <p:spPr bwMode="auto">
            <a:xfrm rot="-5388536">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800" b="1" dirty="0" smtClean="0">
                  <a:solidFill>
                    <a:srgbClr val="EEFF4B"/>
                  </a:solidFill>
                  <a:latin typeface="Kruti Dev 010" pitchFamily="2" charset="0"/>
                  <a:ea typeface="ＭＳ Ｐゴシック" charset="0"/>
                  <a:cs typeface="ＭＳ Ｐゴシック" charset="0"/>
                </a:rPr>
                <a:t>† </a:t>
              </a:r>
              <a:r>
                <a:rPr lang="en-US" sz="2800" b="1" dirty="0" err="1" smtClean="0">
                  <a:solidFill>
                    <a:srgbClr val="EEFF4B"/>
                  </a:solidFill>
                  <a:latin typeface="Kruti Dev 010" pitchFamily="2" charset="0"/>
                  <a:ea typeface="ＭＳ Ｐゴシック" charset="0"/>
                  <a:cs typeface="ＭＳ Ｐゴシック" charset="0"/>
                </a:rPr>
                <a:t>yksx</a:t>
              </a:r>
              <a:endParaRPr lang="en-US" sz="2800" b="1" dirty="0">
                <a:solidFill>
                  <a:srgbClr val="EEFF4B"/>
                </a:solidFill>
                <a:latin typeface="Kruti Dev 010" pitchFamily="2" charset="0"/>
                <a:ea typeface="ＭＳ Ｐゴシック" charset="0"/>
                <a:cs typeface="ＭＳ Ｐゴシック" charset="0"/>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2" name="Text Box 164"/>
            <p:cNvSpPr txBox="1">
              <a:spLocks noChangeArrowheads="1"/>
            </p:cNvSpPr>
            <p:nvPr/>
          </p:nvSpPr>
          <p:spPr bwMode="auto">
            <a:xfrm rot="16200000">
              <a:off x="3405189" y="890120"/>
              <a:ext cx="611187"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smtClean="0">
                  <a:solidFill>
                    <a:srgbClr val="EEFF4B"/>
                  </a:solidFill>
                  <a:latin typeface="Kruti Dev 010" pitchFamily="2" charset="0"/>
                  <a:ea typeface="ＭＳ Ｐゴシック" charset="0"/>
                  <a:cs typeface="ＭＳ Ｐゴシック" charset="0"/>
                </a:rPr>
                <a:t>lh</a:t>
              </a:r>
              <a:endParaRPr lang="en-US" sz="2800" b="1" dirty="0">
                <a:solidFill>
                  <a:srgbClr val="EEFF4B"/>
                </a:solidFill>
                <a:latin typeface="Kruti Dev 010" pitchFamily="2" charset="0"/>
                <a:ea typeface="ＭＳ Ｐゴシック" charset="0"/>
                <a:cs typeface="ＭＳ Ｐゴシック" charset="0"/>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1" name="Rectangle 183"/>
            <p:cNvSpPr>
              <a:spLocks noChangeArrowheads="1"/>
            </p:cNvSpPr>
            <p:nvPr/>
          </p:nvSpPr>
          <p:spPr bwMode="auto">
            <a:xfrm>
              <a:off x="4913313" y="4174010"/>
              <a:ext cx="910505" cy="27443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200" b="1" dirty="0" smtClean="0">
                  <a:solidFill>
                    <a:srgbClr val="FFFF00"/>
                  </a:solidFill>
                  <a:latin typeface="Kruti Dev 010" pitchFamily="2" charset="0"/>
                  <a:ea typeface="ＭＳ Ｐゴシック" charset="0"/>
                  <a:cs typeface="ＭＳ Ｐゴシック" charset="0"/>
                </a:rPr>
                <a:t>¼1500 ch-lh-½</a:t>
              </a:r>
              <a:endParaRPr lang="en-US" sz="1200" b="1" dirty="0">
                <a:solidFill>
                  <a:srgbClr val="FFFF00"/>
                </a:solidFill>
                <a:latin typeface="Kruti Dev 010" pitchFamily="2" charset="0"/>
                <a:ea typeface="ＭＳ Ｐゴシック" charset="0"/>
                <a:cs typeface="ＭＳ Ｐゴシック" charset="0"/>
              </a:endParaRPr>
            </a:p>
          </p:txBody>
        </p:sp>
        <p:sp>
          <p:nvSpPr>
            <p:cNvPr id="667832" name="Rectangle 184"/>
            <p:cNvSpPr>
              <a:spLocks noChangeArrowheads="1"/>
            </p:cNvSpPr>
            <p:nvPr/>
          </p:nvSpPr>
          <p:spPr bwMode="auto">
            <a:xfrm>
              <a:off x="7269163" y="4330700"/>
              <a:ext cx="73738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¼500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667833" name="Rectangle 185"/>
            <p:cNvSpPr>
              <a:spLocks noChangeArrowheads="1"/>
            </p:cNvSpPr>
            <p:nvPr/>
          </p:nvSpPr>
          <p:spPr bwMode="auto">
            <a:xfrm>
              <a:off x="7262813" y="1219200"/>
              <a:ext cx="80150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¼1000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527387"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718144"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xqIrdky</a:t>
              </a:r>
              <a:endParaRPr lang="en-US" sz="1400" b="1" dirty="0">
                <a:solidFill>
                  <a:srgbClr val="000000"/>
                </a:solidFill>
                <a:latin typeface="Kruti Dev 010" pitchFamily="2" charset="0"/>
                <a:ea typeface="ＭＳ Ｐゴシック" charset="0"/>
                <a:cs typeface="ＭＳ Ｐゴシック" charset="0"/>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455252"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;h’kq</a:t>
              </a:r>
              <a:endParaRPr lang="en-US" sz="1400" b="1" dirty="0">
                <a:solidFill>
                  <a:srgbClr val="000000"/>
                </a:solidFill>
                <a:latin typeface="Kruti Dev 010" pitchFamily="2" charset="0"/>
                <a:ea typeface="ＭＳ Ｐゴシック" charset="0"/>
                <a:cs typeface="ＭＳ Ｐゴシック"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9989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vjktdrk</a:t>
              </a:r>
              <a:endParaRPr lang="en-US" sz="1400" b="1" dirty="0">
                <a:solidFill>
                  <a:srgbClr val="000000"/>
                </a:solidFill>
                <a:latin typeface="Kruti Dev 010" pitchFamily="2" charset="0"/>
                <a:ea typeface="ＭＳ Ｐゴシック" charset="0"/>
                <a:cs typeface="ＭＳ Ｐゴシック"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63959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jktoa’k</a:t>
              </a:r>
              <a:endParaRPr lang="en-US" sz="1400" b="1" dirty="0">
                <a:solidFill>
                  <a:srgbClr val="000000"/>
                </a:solidFill>
                <a:latin typeface="Kruti Dev 010" pitchFamily="2" charset="0"/>
                <a:ea typeface="ＭＳ Ｐゴシック" charset="0"/>
                <a:cs typeface="ＭＳ Ｐゴシック"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;gks’kq</a:t>
              </a:r>
              <a:endParaRPr lang="en-US" sz="1400" b="1" dirty="0">
                <a:solidFill>
                  <a:srgbClr val="000000"/>
                </a:solidFill>
                <a:latin typeface="Kruti Dev 010" pitchFamily="2" charset="0"/>
                <a:ea typeface="ＭＳ Ｐゴシック" charset="0"/>
                <a:cs typeface="ＭＳ Ｐゴシック"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440825"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ewlk</a:t>
              </a:r>
              <a:endParaRPr lang="en-US" sz="1400" b="1" dirty="0">
                <a:solidFill>
                  <a:srgbClr val="000000"/>
                </a:solidFill>
                <a:latin typeface="Kruti Dev 010" pitchFamily="2" charset="0"/>
                <a:ea typeface="ＭＳ Ｐゴシック" charset="0"/>
                <a:cs typeface="ＭＳ Ｐゴシック" charset="0"/>
              </a:endParaRP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5" name="Rectangle 247"/>
            <p:cNvSpPr>
              <a:spLocks noChangeArrowheads="1"/>
            </p:cNvSpPr>
            <p:nvPr/>
          </p:nvSpPr>
          <p:spPr bwMode="auto">
            <a:xfrm>
              <a:off x="4900613" y="1998190"/>
              <a:ext cx="80150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¼2000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56" name="Picture 28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48" name="Rectangle 289"/>
                <p:cNvSpPr>
                  <a:spLocks noChangeArrowheads="1"/>
                </p:cNvSpPr>
                <p:nvPr/>
              </p:nvSpPr>
              <p:spPr bwMode="auto">
                <a:xfrm>
                  <a:off x="1587" y="1237"/>
                  <a:ext cx="2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smtClean="0">
                      <a:solidFill>
                        <a:srgbClr val="1A0004"/>
                      </a:solidFill>
                      <a:latin typeface="Kruti Dev 010" pitchFamily="2" charset="0"/>
                      <a:ea typeface="ＭＳ Ｐゴシック" charset="0"/>
                      <a:cs typeface="ＭＳ Ｐゴシック" charset="0"/>
                    </a:rPr>
                    <a:t>,lh</a:t>
                  </a:r>
                  <a:endParaRPr lang="en-US" sz="1400" i="1" dirty="0">
                    <a:solidFill>
                      <a:srgbClr val="1A0004"/>
                    </a:solidFill>
                    <a:latin typeface="Kruti Dev 010" pitchFamily="2"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44" name="Picture 29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dirty="0">
                    <a:solidFill>
                      <a:srgbClr val="1A0004"/>
                    </a:solidFill>
                    <a:latin typeface="Kruti Dev 010" pitchFamily="2"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32" name="Picture 30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dirty="0">
                      <a:solidFill>
                        <a:srgbClr val="1A0004"/>
                      </a:solidFill>
                      <a:latin typeface="Kruti Dev 010" pitchFamily="2" charset="0"/>
                      <a:ea typeface="ＭＳ Ｐゴシック" charset="0"/>
                      <a:cs typeface="ＭＳ Ｐゴシック" charset="0"/>
                    </a:rPr>
                    <a:t> </a:t>
                  </a:r>
                  <a:endParaRPr lang="en-US" sz="1600" i="1" dirty="0">
                    <a:solidFill>
                      <a:srgbClr val="1A0004"/>
                    </a:solidFill>
                    <a:latin typeface="Kruti Dev 010" pitchFamily="2"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20" name="Picture 32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dirty="0">
                      <a:solidFill>
                        <a:srgbClr val="1A0004"/>
                      </a:solidFill>
                      <a:latin typeface="Kruti Dev 010" pitchFamily="2" charset="0"/>
                      <a:ea typeface="ＭＳ Ｐゴシック" charset="0"/>
                      <a:cs typeface="ＭＳ Ｐゴシック" charset="0"/>
                    </a:rPr>
                    <a:t> </a:t>
                  </a:r>
                  <a:endParaRPr lang="en-US" sz="1600" i="1" dirty="0">
                    <a:solidFill>
                      <a:srgbClr val="1A0004"/>
                    </a:solidFill>
                    <a:latin typeface="Kruti Dev 010" pitchFamily="2" charset="0"/>
                    <a:ea typeface="ＭＳ Ｐゴシック" charset="0"/>
                    <a:cs typeface="ＭＳ Ｐゴシック" charset="0"/>
                  </a:endParaRPr>
                </a:p>
              </p:txBody>
            </p:sp>
          </p:grpSp>
        </p:grpSp>
        <p:sp>
          <p:nvSpPr>
            <p:cNvPr id="101537" name="Rectangle 206"/>
            <p:cNvSpPr>
              <a:spLocks noChangeArrowheads="1"/>
            </p:cNvSpPr>
            <p:nvPr/>
          </p:nvSpPr>
          <p:spPr bwMode="auto">
            <a:xfrm>
              <a:off x="6689302" y="32131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nklrk</a:t>
              </a:r>
              <a:endParaRPr lang="en-US" sz="1400" b="1" dirty="0">
                <a:solidFill>
                  <a:srgbClr val="000000"/>
                </a:solidFill>
                <a:latin typeface="Kruti Dev 010" pitchFamily="2" charset="0"/>
                <a:ea typeface="ＭＳ Ｐゴシック" charset="0"/>
                <a:cs typeface="ＭＳ Ｐゴシック" charset="0"/>
              </a:endParaRPr>
            </a:p>
          </p:txBody>
        </p:sp>
        <p:sp>
          <p:nvSpPr>
            <p:cNvPr id="667918" name="AutoShape 270"/>
            <p:cNvSpPr>
              <a:spLocks noChangeArrowheads="1"/>
            </p:cNvSpPr>
            <p:nvPr/>
          </p:nvSpPr>
          <p:spPr bwMode="auto">
            <a:xfrm rot="1158696">
              <a:off x="5116165" y="3039286"/>
              <a:ext cx="3066145"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20" name="Rectangle 319"/>
          <p:cNvSpPr/>
          <p:nvPr/>
        </p:nvSpPr>
        <p:spPr>
          <a:xfrm>
            <a:off x="1550406" y="2362447"/>
            <a:ext cx="855171" cy="923330"/>
          </a:xfrm>
          <a:prstGeom prst="rect">
            <a:avLst/>
          </a:prstGeom>
        </p:spPr>
        <p:txBody>
          <a:bodyPr wrap="square">
            <a:spAutoFit/>
          </a:bodyPr>
          <a:lstStyle/>
          <a:p>
            <a:r>
              <a:rPr lang="en-US" sz="5400" dirty="0" smtClean="0">
                <a:solidFill>
                  <a:srgbClr val="00FF00"/>
                </a:solidFill>
                <a:latin typeface="Kruti Dev 010" pitchFamily="2" charset="0"/>
                <a:ea typeface="ＭＳ Ｐゴシック" charset="0"/>
                <a:cs typeface="ＭＳ Ｐゴシック" charset="0"/>
              </a:rPr>
              <a:t>‰        </a:t>
            </a:r>
            <a:endParaRPr lang="en-US" dirty="0">
              <a:latin typeface="Kruti Dev 010" pitchFamily="2" charset="0"/>
            </a:endParaRPr>
          </a:p>
        </p:txBody>
      </p:sp>
      <p:sp>
        <p:nvSpPr>
          <p:cNvPr id="321" name="Rectangle 320"/>
          <p:cNvSpPr/>
          <p:nvPr/>
        </p:nvSpPr>
        <p:spPr bwMode="auto">
          <a:xfrm>
            <a:off x="1614525" y="2865732"/>
            <a:ext cx="405447" cy="45719"/>
          </a:xfrm>
          <a:prstGeom prst="rect">
            <a:avLst/>
          </a:prstGeom>
          <a:solidFill>
            <a:srgbClr val="00FF00"/>
          </a:solidFill>
          <a:ln w="9525" cap="flat" cmpd="sng" algn="ctr">
            <a:solidFill>
              <a:srgbClr val="00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4" name="Rectangle 323"/>
          <p:cNvSpPr/>
          <p:nvPr/>
        </p:nvSpPr>
        <p:spPr>
          <a:xfrm>
            <a:off x="0" y="-789962"/>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5" name="Rectangle 32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6" name="Rectangle 325"/>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3442816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724150"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4800" b="1" dirty="0" smtClean="0">
                <a:ln>
                  <a:solidFill>
                    <a:schemeClr val="tx1"/>
                  </a:solidFill>
                </a:ln>
                <a:latin typeface="Kruti Dev 010" pitchFamily="2" charset="0"/>
                <a:ea typeface="ＭＳ Ｐゴシック" charset="0"/>
                <a:cs typeface="ＭＳ Ｐゴシック" charset="0"/>
              </a:rPr>
              <a:t>† yksxks esa</a:t>
            </a:r>
          </a:p>
          <a:p>
            <a:pPr algn="ctr" defTabSz="914400" eaLnBrk="0" fontAlgn="base" hangingPunct="0">
              <a:spcBef>
                <a:spcPct val="0"/>
              </a:spcBef>
              <a:spcAft>
                <a:spcPct val="0"/>
              </a:spcAft>
              <a:defRPr/>
            </a:pPr>
            <a:r>
              <a:rPr lang="en-US" sz="4800" b="1" dirty="0" smtClean="0">
                <a:ln>
                  <a:solidFill>
                    <a:schemeClr val="tx1"/>
                  </a:solidFill>
                </a:ln>
                <a:latin typeface="Kruti Dev 010" pitchFamily="2" charset="0"/>
                <a:ea typeface="ＭＳ Ｐゴシック" charset="0"/>
                <a:cs typeface="ＭＳ Ｐゴシック" charset="0"/>
              </a:rPr>
              <a:t>nwljk tu</a:t>
            </a:r>
            <a:endParaRPr lang="en-US" sz="4800" dirty="0">
              <a:ln>
                <a:solidFill>
                  <a:schemeClr val="tx1"/>
                </a:solidFill>
              </a:ln>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800" dirty="0" smtClean="0">
                <a:ln>
                  <a:solidFill>
                    <a:srgbClr val="FFFF00"/>
                  </a:solidFill>
                </a:ln>
                <a:solidFill>
                  <a:srgbClr val="FFFF00"/>
                </a:solidFill>
                <a:latin typeface="Kruti Dev 010" pitchFamily="2" charset="0"/>
                <a:ea typeface="ＭＳ Ｐゴシック" charset="0"/>
                <a:cs typeface="ＭＳ Ｐゴシック" charset="0"/>
              </a:rPr>
              <a:t>gS %</a:t>
            </a:r>
            <a:endParaRPr lang="en-US" sz="4800"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2" name="Group 7"/>
          <p:cNvGrpSpPr>
            <a:grpSpLocks/>
          </p:cNvGrpSpPr>
          <p:nvPr/>
        </p:nvGrpSpPr>
        <p:grpSpPr bwMode="auto">
          <a:xfrm>
            <a:off x="1260475" y="1330325"/>
            <a:ext cx="7402514" cy="5434013"/>
            <a:chOff x="794" y="838"/>
            <a:chExt cx="4663" cy="3423"/>
          </a:xfrm>
        </p:grpSpPr>
        <p:sp>
          <p:nvSpPr>
            <p:cNvPr id="65539" name="Rectangle 3"/>
            <p:cNvSpPr>
              <a:spLocks noChangeArrowheads="1"/>
            </p:cNvSpPr>
            <p:nvPr/>
          </p:nvSpPr>
          <p:spPr bwMode="auto">
            <a:xfrm>
              <a:off x="2158" y="838"/>
              <a:ext cx="3299" cy="24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smtClean="0">
                  <a:ln>
                    <a:solidFill>
                      <a:srgbClr val="FFFF00"/>
                    </a:solidFill>
                  </a:ln>
                  <a:solidFill>
                    <a:srgbClr val="FFFF00"/>
                  </a:solidFill>
                  <a:latin typeface="Kruti Dev 010" pitchFamily="2" charset="0"/>
                  <a:ea typeface="ＭＳ Ｐゴシック" charset="0"/>
                  <a:cs typeface="ＭＳ Ｐゴシック" charset="0"/>
                </a:rPr>
                <a:t>,</a:t>
              </a:r>
              <a:r>
                <a:rPr lang="en-US" sz="25200" dirty="0" smtClean="0">
                  <a:ln>
                    <a:solidFill>
                      <a:srgbClr val="00FF00"/>
                    </a:solidFill>
                  </a:ln>
                  <a:solidFill>
                    <a:srgbClr val="00FF00"/>
                  </a:solidFill>
                  <a:latin typeface="Kruti Dev 010" pitchFamily="2" charset="0"/>
                  <a:ea typeface="ＭＳ Ｐゴシック" charset="0"/>
                  <a:cs typeface="ＭＳ Ｐゴシック" charset="0"/>
                </a:rPr>
                <a:t>ts</a:t>
              </a:r>
              <a:r>
                <a:rPr lang="en-US" sz="9600" dirty="0" smtClean="0">
                  <a:ln>
                    <a:solidFill>
                      <a:srgbClr val="FFFF00"/>
                    </a:solidFill>
                  </a:ln>
                  <a:solidFill>
                    <a:srgbClr val="FFFF00"/>
                  </a:solidFill>
                  <a:latin typeface="Kruti Dev 010" pitchFamily="2" charset="0"/>
                  <a:ea typeface="ＭＳ Ｐゴシック" charset="0"/>
                  <a:cs typeface="ＭＳ Ｐゴシック" charset="0"/>
                </a:rPr>
                <a:t>,e ts</a:t>
              </a:r>
              <a:endParaRPr lang="en-US" sz="96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65540" name="Rectangle 4"/>
            <p:cNvSpPr>
              <a:spLocks noChangeArrowheads="1"/>
            </p:cNvSpPr>
            <p:nvPr/>
          </p:nvSpPr>
          <p:spPr bwMode="auto">
            <a:xfrm>
              <a:off x="794" y="2537"/>
              <a:ext cx="682" cy="17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dirty="0">
                  <a:solidFill>
                    <a:srgbClr val="FF0000"/>
                  </a:solidFill>
                  <a:latin typeface="Kruti Dev 010" pitchFamily="2" charset="0"/>
                  <a:ea typeface="ＭＳ Ｐゴシック" charset="0"/>
                  <a:cs typeface="ＭＳ Ｐゴシック" charset="0"/>
                </a:rPr>
                <a:t>\</a:t>
              </a: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65550" name="Rectangle 1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47</a:t>
            </a:r>
          </a:p>
        </p:txBody>
      </p:sp>
      <p:sp>
        <p:nvSpPr>
          <p:cNvPr id="12" name="Rectangle 11"/>
          <p:cNvSpPr/>
          <p:nvPr/>
        </p:nvSpPr>
        <p:spPr>
          <a:xfrm>
            <a:off x="0" y="-711388"/>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1" name="Rectangle 10"/>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89440311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12900" y="812800"/>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53" name="Text Box 65"/>
          <p:cNvSpPr txBox="1">
            <a:spLocks noChangeArrowheads="1"/>
          </p:cNvSpPr>
          <p:nvPr/>
        </p:nvSpPr>
        <p:spPr bwMode="auto">
          <a:xfrm>
            <a:off x="3333750" y="2759373"/>
            <a:ext cx="1979613"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FFFFFF"/>
                </a:solidFill>
                <a:latin typeface="Kruti Dev 010" pitchFamily="2" charset="0"/>
                <a:ea typeface="ＭＳ Ｐゴシック" charset="0"/>
                <a:cs typeface="ＭＳ Ｐゴシック" charset="0"/>
              </a:rPr>
              <a:t>xyhy</a:t>
            </a:r>
            <a:r>
              <a:rPr lang="en-US" sz="2800" b="1" dirty="0" smtClean="0">
                <a:ln>
                  <a:solidFill>
                    <a:schemeClr val="tx1"/>
                  </a:solidFill>
                </a:ln>
                <a:solidFill>
                  <a:srgbClr val="FFFFFF"/>
                </a:solidFill>
                <a:latin typeface="Kruti Dev 010" pitchFamily="2" charset="0"/>
                <a:ea typeface="ＭＳ Ｐゴシック" charset="0"/>
                <a:cs typeface="ＭＳ Ｐゴシック" charset="0"/>
              </a:rPr>
              <a:t> dk </a:t>
            </a:r>
            <a:r>
              <a:rPr lang="en-US" sz="2800" b="1" dirty="0" err="1" smtClean="0">
                <a:ln>
                  <a:solidFill>
                    <a:schemeClr val="tx1"/>
                  </a:solidFill>
                </a:ln>
                <a:solidFill>
                  <a:srgbClr val="FFFFFF"/>
                </a:solidFill>
                <a:latin typeface="Kruti Dev 010" pitchFamily="2" charset="0"/>
                <a:ea typeface="ＭＳ Ｐゴシック" charset="0"/>
                <a:cs typeface="ＭＳ Ｐゴシック" charset="0"/>
              </a:rPr>
              <a:t>lkxj</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8" name="Text Box 70"/>
          <p:cNvSpPr txBox="1">
            <a:spLocks noChangeArrowheads="1"/>
          </p:cNvSpPr>
          <p:nvPr/>
        </p:nvSpPr>
        <p:spPr bwMode="auto">
          <a:xfrm>
            <a:off x="3892550" y="2036763"/>
            <a:ext cx="4456113" cy="4045723"/>
          </a:xfrm>
          <a:prstGeom prst="rect">
            <a:avLst/>
          </a:prstGeom>
          <a:noFill/>
          <a:ln w="12700">
            <a:noFill/>
            <a:miter lim="800000"/>
            <a:headEnd/>
            <a:tailEnd/>
          </a:ln>
          <a:effectLst/>
        </p:spPr>
        <p:txBody>
          <a:bodyPr>
            <a:spAutoFit/>
          </a:bodyPr>
          <a:lstStyle/>
          <a:p>
            <a:pPr algn="r" defTabSz="914400" eaLnBrk="0" fontAlgn="base" hangingPunct="0">
              <a:lnSpc>
                <a:spcPct val="70000"/>
              </a:lnSpc>
              <a:spcBef>
                <a:spcPct val="50000"/>
              </a:spcBef>
              <a:spcAft>
                <a:spcPct val="0"/>
              </a:spcAft>
              <a:defRPr/>
            </a:pPr>
            <a:r>
              <a:rPr lang="en-US" sz="2800" b="1" dirty="0"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bjkd</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bjku</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dqoSr</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lÅnh</a:t>
            </a:r>
            <a:r>
              <a:rPr lang="en-US" sz="2800" b="1" dirty="0"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vjsfc;k</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lhfj;k</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btjk;y</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VdhZ</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bftIV</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dirty="0">
                <a:solidFill>
                  <a:srgbClr val="FFD34A"/>
                </a:solidFill>
                <a:latin typeface="Kruti Dev 010" pitchFamily="2" charset="0"/>
                <a:ea typeface="ＭＳ Ｐゴシック" charset="0"/>
                <a:cs typeface="ＭＳ Ｐゴシック" charset="0"/>
              </a:rPr>
              <a:t> </a:t>
            </a:r>
          </a:p>
        </p:txBody>
      </p:sp>
      <p:sp>
        <p:nvSpPr>
          <p:cNvPr id="754691" name="Rectangle 3"/>
          <p:cNvSpPr>
            <a:spLocks noChangeArrowheads="1"/>
          </p:cNvSpPr>
          <p:nvPr/>
        </p:nvSpPr>
        <p:spPr bwMode="auto">
          <a:xfrm>
            <a:off x="3751263" y="3159763"/>
            <a:ext cx="105798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,e ,u</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7" name="Rectangle 9"/>
          <p:cNvSpPr>
            <a:spLocks noChangeArrowheads="1"/>
          </p:cNvSpPr>
          <p:nvPr/>
        </p:nvSpPr>
        <p:spPr bwMode="auto">
          <a:xfrm>
            <a:off x="4727575" y="2574613"/>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err="1" smtClean="0">
                <a:ln>
                  <a:solidFill>
                    <a:srgbClr val="00FF00"/>
                  </a:solidFill>
                </a:ln>
                <a:solidFill>
                  <a:srgbClr val="1EDE17"/>
                </a:solidFill>
                <a:latin typeface="Kruti Dev 010" pitchFamily="2" charset="0"/>
                <a:ea typeface="ＭＳ Ｐゴシック" charset="0"/>
                <a:cs typeface="ＭＳ Ｐゴシック" charset="0"/>
              </a:rPr>
              <a:t>bZ</a:t>
            </a:r>
            <a:r>
              <a:rPr lang="en-US" sz="2400" b="1" dirty="0" smtClean="0">
                <a:ln>
                  <a:solidFill>
                    <a:srgbClr val="00FF00"/>
                  </a:solidFill>
                </a:ln>
                <a:solidFill>
                  <a:srgbClr val="1EDE17"/>
                </a:solidFill>
                <a:latin typeface="Kruti Dev 010" pitchFamily="2" charset="0"/>
                <a:ea typeface="ＭＳ Ｐゴシック" charset="0"/>
                <a:cs typeface="ＭＳ Ｐゴシック" charset="0"/>
              </a:rPr>
              <a:t> </a:t>
            </a:r>
            <a:r>
              <a:rPr lang="en-US" sz="2400" b="1" dirty="0" err="1" smtClean="0">
                <a:ln>
                  <a:solidFill>
                    <a:srgbClr val="00FF00"/>
                  </a:solidFill>
                </a:ln>
                <a:solidFill>
                  <a:srgbClr val="1EDE17"/>
                </a:solidFill>
                <a:latin typeface="Kruti Dev 010" pitchFamily="2" charset="0"/>
                <a:ea typeface="ＭＳ Ｐゴシック" charset="0"/>
                <a:cs typeface="ＭＳ Ｐゴシック" charset="0"/>
              </a:rPr>
              <a:t>vkj</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9" name="Rectangle 11"/>
          <p:cNvSpPr>
            <a:spLocks noChangeArrowheads="1"/>
          </p:cNvSpPr>
          <p:nvPr/>
        </p:nvSpPr>
        <p:spPr bwMode="auto">
          <a:xfrm>
            <a:off x="7077953" y="5259388"/>
            <a:ext cx="13112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ih</a:t>
            </a: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 </a:t>
            </a: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th</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3" name="Rectangle 15"/>
          <p:cNvSpPr>
            <a:spLocks noChangeArrowheads="1"/>
          </p:cNvSpPr>
          <p:nvPr/>
        </p:nvSpPr>
        <p:spPr bwMode="auto">
          <a:xfrm>
            <a:off x="3236913" y="2170113"/>
            <a:ext cx="12731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,l </a:t>
            </a: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th</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4" name="Rectangle 16"/>
          <p:cNvSpPr>
            <a:spLocks noChangeArrowheads="1"/>
          </p:cNvSpPr>
          <p:nvPr/>
        </p:nvSpPr>
        <p:spPr bwMode="auto">
          <a:xfrm>
            <a:off x="2516188" y="5640388"/>
            <a:ext cx="137636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vkj</a:t>
            </a: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 ,l</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5" name="Rectangle 17"/>
          <p:cNvSpPr>
            <a:spLocks noChangeArrowheads="1"/>
          </p:cNvSpPr>
          <p:nvPr/>
        </p:nvSpPr>
        <p:spPr bwMode="auto">
          <a:xfrm>
            <a:off x="1996281" y="984250"/>
            <a:ext cx="200704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smtClean="0">
                <a:ln>
                  <a:solidFill>
                    <a:srgbClr val="00FF00"/>
                  </a:solidFill>
                </a:ln>
                <a:solidFill>
                  <a:srgbClr val="1EDE17"/>
                </a:solidFill>
                <a:latin typeface="Kruti Dev 010" pitchFamily="2" charset="0"/>
                <a:ea typeface="ＭＳ Ｐゴシック" charset="0"/>
                <a:cs typeface="ＭＳ Ｐゴシック" charset="0"/>
              </a:rPr>
              <a:t>,e ,l</a:t>
            </a:r>
            <a:endParaRPr lang="en-US" sz="32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9"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Mh</a:t>
            </a: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 ,l</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3" name="Rectangle 25"/>
          <p:cNvSpPr>
            <a:spLocks noChangeArrowheads="1"/>
          </p:cNvSpPr>
          <p:nvPr/>
        </p:nvSpPr>
        <p:spPr bwMode="auto">
          <a:xfrm>
            <a:off x="7021681" y="4362450"/>
            <a:ext cx="428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rgbClr val="00FF00"/>
                  </a:solidFill>
                </a:ln>
                <a:solidFill>
                  <a:srgbClr val="1EDE17"/>
                </a:solidFill>
                <a:latin typeface="Kruti Dev 010" pitchFamily="2" charset="0"/>
                <a:ea typeface="ＭＳ Ｐゴシック" charset="0"/>
                <a:cs typeface="ＭＳ Ｐゴシック" charset="0"/>
              </a:rPr>
              <a:t>;w</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4" name="Rectangle 26"/>
          <p:cNvSpPr>
            <a:spLocks noChangeArrowheads="1"/>
          </p:cNvSpPr>
          <p:nvPr/>
        </p:nvSpPr>
        <p:spPr bwMode="auto">
          <a:xfrm>
            <a:off x="5830888" y="2884488"/>
            <a:ext cx="8350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smtClean="0">
                <a:ln>
                  <a:solidFill>
                    <a:srgbClr val="00FF00"/>
                  </a:solidFill>
                </a:ln>
                <a:solidFill>
                  <a:srgbClr val="1EDE17"/>
                </a:solidFill>
                <a:latin typeface="Kruti Dev 010" pitchFamily="2" charset="0"/>
                <a:ea typeface="ＭＳ Ｐゴシック" charset="0"/>
                <a:cs typeface="ＭＳ Ｐゴシック" charset="0"/>
              </a:rPr>
              <a:t>ch</a:t>
            </a:r>
            <a:endParaRPr lang="en-US" sz="32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ln>
                  <a:solidFill>
                    <a:srgbClr val="00FF00"/>
                  </a:solidFill>
                </a:ln>
                <a:solidFill>
                  <a:srgbClr val="1EDE17"/>
                </a:solidFill>
                <a:latin typeface="Kruti Dev 010" pitchFamily="2" charset="0"/>
                <a:ea typeface="ＭＳ Ｐゴシック" charset="0"/>
                <a:cs typeface="ＭＳ Ｐゴシック" charset="0"/>
              </a:rPr>
              <a:t>,p</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smtClean="0">
                <a:ln>
                  <a:solidFill>
                    <a:srgbClr val="00FF00"/>
                  </a:solidFill>
                </a:ln>
                <a:solidFill>
                  <a:srgbClr val="1EDE17"/>
                </a:solidFill>
                <a:latin typeface="Kruti Dev 010" pitchFamily="2" charset="0"/>
                <a:ea typeface="ＭＳ Ｐゴシック" charset="0"/>
                <a:cs typeface="ＭＳ Ｐゴシック" charset="0"/>
              </a:rPr>
              <a:t>,u ¼,½</a:t>
            </a:r>
            <a:endParaRPr lang="en-US" sz="32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1" name="Rectangle 33"/>
          <p:cNvSpPr>
            <a:spLocks noChangeArrowheads="1"/>
          </p:cNvSpPr>
          <p:nvPr/>
        </p:nvSpPr>
        <p:spPr bwMode="auto">
          <a:xfrm>
            <a:off x="3082925" y="2568575"/>
            <a:ext cx="45525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smtClean="0">
                <a:ln>
                  <a:solidFill>
                    <a:srgbClr val="00FF00"/>
                  </a:solidFill>
                </a:ln>
                <a:solidFill>
                  <a:srgbClr val="1EDE17"/>
                </a:solidFill>
                <a:latin typeface="Kruti Dev 010" pitchFamily="2" charset="0"/>
                <a:ea typeface="ＭＳ Ｐゴシック" charset="0"/>
                <a:cs typeface="ＭＳ Ｐゴシック" charset="0"/>
              </a:rPr>
              <a:t>lh</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smtClean="0">
                <a:ln>
                  <a:solidFill>
                    <a:srgbClr val="00FF00"/>
                  </a:solidFill>
                </a:ln>
                <a:solidFill>
                  <a:srgbClr val="1EDE17"/>
                </a:solidFill>
                <a:latin typeface="Kruti Dev 010" pitchFamily="2" charset="0"/>
                <a:ea typeface="ＭＳ Ｐゴシック" charset="0"/>
                <a:cs typeface="ＭＳ Ｐゴシック" charset="0"/>
              </a:rPr>
              <a:t>ts</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7" name="Rectangle 39"/>
          <p:cNvSpPr>
            <a:spLocks noChangeArrowheads="1"/>
          </p:cNvSpPr>
          <p:nvPr/>
        </p:nvSpPr>
        <p:spPr bwMode="auto">
          <a:xfrm>
            <a:off x="3179763" y="5164138"/>
            <a:ext cx="109324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,e ,l</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9" name="Rectangle 41"/>
          <p:cNvSpPr>
            <a:spLocks noChangeArrowheads="1"/>
          </p:cNvSpPr>
          <p:nvPr/>
        </p:nvSpPr>
        <p:spPr bwMode="auto">
          <a:xfrm>
            <a:off x="1809750" y="4081463"/>
            <a:ext cx="34624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smtClean="0">
                <a:ln>
                  <a:solidFill>
                    <a:srgbClr val="00FF00"/>
                  </a:solidFill>
                </a:ln>
                <a:solidFill>
                  <a:srgbClr val="1EDE17"/>
                </a:solidFill>
                <a:latin typeface="Kruti Dev 010" pitchFamily="2" charset="0"/>
                <a:ea typeface="ＭＳ Ｐゴシック" charset="0"/>
                <a:cs typeface="ＭＳ Ｐゴシック" charset="0"/>
              </a:rPr>
              <a:t>bZ</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85921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rgbClr val="00FF00"/>
                  </a:solidFill>
                </a:ln>
                <a:solidFill>
                  <a:srgbClr val="1EDE17"/>
                </a:solidFill>
                <a:latin typeface="Kruti Dev 010" pitchFamily="2" charset="0"/>
                <a:ea typeface="ＭＳ Ｐゴシック" charset="0"/>
                <a:cs typeface="ＭＳ Ｐゴシック" charset="0"/>
              </a:rPr>
              <a:t>ds ch</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latin typeface="Kruti Dev 010" pitchFamily="2" charset="0"/>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754749" name="Rectangle 6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04</a:t>
            </a:r>
          </a:p>
        </p:txBody>
      </p:sp>
      <p:sp>
        <p:nvSpPr>
          <p:cNvPr id="754751" name="Oval 63"/>
          <p:cNvSpPr>
            <a:spLocks noChangeArrowheads="1"/>
          </p:cNvSpPr>
          <p:nvPr/>
        </p:nvSpPr>
        <p:spPr bwMode="auto">
          <a:xfrm>
            <a:off x="-482600" y="0"/>
            <a:ext cx="2146300" cy="2020888"/>
          </a:xfrm>
          <a:prstGeom prst="ellipse">
            <a:avLst/>
          </a:prstGeom>
          <a:noFill/>
          <a:ln w="5715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873125"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smtClean="0">
                <a:ln>
                  <a:solidFill>
                    <a:schemeClr val="tx1"/>
                  </a:solidFill>
                </a:ln>
                <a:solidFill>
                  <a:srgbClr val="FFFFFF"/>
                </a:solidFill>
                <a:latin typeface="Kruti Dev 010" pitchFamily="2" charset="0"/>
                <a:ea typeface="ＭＳ Ｐゴシック" charset="0"/>
                <a:cs typeface="ＭＳ Ｐゴシック" charset="0"/>
              </a:rPr>
              <a:t>duku</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4" name="Text Box 66"/>
          <p:cNvSpPr txBox="1">
            <a:spLocks noChangeArrowheads="1"/>
          </p:cNvSpPr>
          <p:nvPr/>
        </p:nvSpPr>
        <p:spPr bwMode="auto">
          <a:xfrm>
            <a:off x="1625600" y="4292600"/>
            <a:ext cx="1371600" cy="52322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FFFFFF"/>
                </a:solidFill>
                <a:latin typeface="Kruti Dev 010" pitchFamily="2" charset="0"/>
                <a:ea typeface="ＭＳ Ｐゴシック" charset="0"/>
                <a:cs typeface="ＭＳ Ｐゴシック" charset="0"/>
              </a:rPr>
              <a:t>felz</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5" name="Text Box 67"/>
          <p:cNvSpPr txBox="1">
            <a:spLocks noChangeArrowheads="1"/>
          </p:cNvSpPr>
          <p:nvPr/>
        </p:nvSpPr>
        <p:spPr bwMode="auto">
          <a:xfrm>
            <a:off x="736600" y="3759200"/>
            <a:ext cx="1549400" cy="52322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smtClean="0">
                <a:ln>
                  <a:solidFill>
                    <a:schemeClr val="tx1"/>
                  </a:solidFill>
                </a:ln>
                <a:solidFill>
                  <a:srgbClr val="FFFFFF"/>
                </a:solidFill>
                <a:latin typeface="Kruti Dev 010" pitchFamily="2" charset="0"/>
                <a:ea typeface="ＭＳ Ｐゴシック" charset="0"/>
                <a:cs typeface="ＭＳ Ｐゴシック" charset="0"/>
              </a:rPr>
              <a:t>uhy unh</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6" name="Text Box 68"/>
          <p:cNvSpPr txBox="1">
            <a:spLocks noChangeArrowheads="1"/>
          </p:cNvSpPr>
          <p:nvPr/>
        </p:nvSpPr>
        <p:spPr bwMode="auto">
          <a:xfrm>
            <a:off x="1625600" y="5029200"/>
            <a:ext cx="1554163"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FFFFFF"/>
                </a:solidFill>
                <a:latin typeface="Kruti Dev 010" pitchFamily="2" charset="0"/>
                <a:ea typeface="ＭＳ Ｐゴシック" charset="0"/>
                <a:cs typeface="ＭＳ Ｐゴシック" charset="0"/>
              </a:rPr>
              <a:t>lhuS</a:t>
            </a:r>
            <a:r>
              <a:rPr lang="en-US" sz="2800" b="1" dirty="0" smtClean="0">
                <a:ln>
                  <a:solidFill>
                    <a:schemeClr val="tx1"/>
                  </a:solidFill>
                </a:ln>
                <a:solidFill>
                  <a:srgbClr val="FFFFFF"/>
                </a:solidFill>
                <a:latin typeface="Kruti Dev 010" pitchFamily="2" charset="0"/>
                <a:ea typeface="ＭＳ Ｐゴシック" charset="0"/>
                <a:cs typeface="ＭＳ Ｐゴシック" charset="0"/>
              </a:rPr>
              <a:t> </a:t>
            </a:r>
            <a:r>
              <a:rPr lang="en-US" sz="2800" b="1" dirty="0" err="1" smtClean="0">
                <a:ln>
                  <a:solidFill>
                    <a:schemeClr val="tx1"/>
                  </a:solidFill>
                </a:ln>
                <a:solidFill>
                  <a:srgbClr val="FFFFFF"/>
                </a:solidFill>
                <a:latin typeface="Kruti Dev 010" pitchFamily="2" charset="0"/>
                <a:ea typeface="ＭＳ Ｐゴシック" charset="0"/>
                <a:cs typeface="ＭＳ Ｐゴシック" charset="0"/>
              </a:rPr>
              <a:t>izk</a:t>
            </a:r>
            <a:r>
              <a:rPr lang="en-US" sz="2800" b="1" dirty="0" smtClean="0">
                <a:ln>
                  <a:solidFill>
                    <a:schemeClr val="tx1"/>
                  </a:solidFill>
                </a:ln>
                <a:solidFill>
                  <a:srgbClr val="FFFFFF"/>
                </a:solidFill>
                <a:latin typeface="Kruti Dev 010" pitchFamily="2" charset="0"/>
                <a:ea typeface="ＭＳ Ｐゴシック" charset="0"/>
                <a:cs typeface="ＭＳ Ｐゴシック" charset="0"/>
              </a:rPr>
              <a:t>;}hi</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7" name="Text Box 69"/>
          <p:cNvSpPr txBox="1">
            <a:spLocks noChangeArrowheads="1"/>
          </p:cNvSpPr>
          <p:nvPr/>
        </p:nvSpPr>
        <p:spPr bwMode="auto">
          <a:xfrm>
            <a:off x="3333750" y="3792538"/>
            <a:ext cx="2922587"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smtClean="0">
                <a:ln>
                  <a:solidFill>
                    <a:schemeClr val="tx1"/>
                  </a:solidFill>
                </a:ln>
                <a:solidFill>
                  <a:srgbClr val="FFFFFF"/>
                </a:solidFill>
                <a:latin typeface="Kruti Dev 010" pitchFamily="2" charset="0"/>
                <a:ea typeface="ＭＳ Ｐゴシック" charset="0"/>
                <a:cs typeface="ＭＳ Ｐゴシック" charset="0"/>
              </a:rPr>
              <a:t>[</a:t>
            </a:r>
            <a:r>
              <a:rPr lang="en-US" sz="3200" b="1" dirty="0" err="1" smtClean="0">
                <a:ln>
                  <a:solidFill>
                    <a:schemeClr val="tx1"/>
                  </a:solidFill>
                </a:ln>
                <a:solidFill>
                  <a:srgbClr val="FFFFFF"/>
                </a:solidFill>
                <a:latin typeface="Kruti Dev 010" pitchFamily="2" charset="0"/>
                <a:ea typeface="ＭＳ Ｐゴシック" charset="0"/>
                <a:cs typeface="ＭＳ Ｐゴシック" charset="0"/>
              </a:rPr>
              <a:t>kkjk</a:t>
            </a:r>
            <a:r>
              <a:rPr lang="en-US" sz="3200" b="1" dirty="0" smtClean="0">
                <a:ln>
                  <a:solidFill>
                    <a:schemeClr val="tx1"/>
                  </a:solidFill>
                </a:ln>
                <a:solidFill>
                  <a:srgbClr val="FFFFFF"/>
                </a:solidFill>
                <a:latin typeface="Kruti Dev 010" pitchFamily="2" charset="0"/>
                <a:ea typeface="ＭＳ Ｐゴシック" charset="0"/>
                <a:cs typeface="ＭＳ Ｐゴシック" charset="0"/>
              </a:rPr>
              <a:t> </a:t>
            </a:r>
            <a:r>
              <a:rPr lang="en-US" sz="3200" b="1" dirty="0" err="1" smtClean="0">
                <a:ln>
                  <a:solidFill>
                    <a:schemeClr val="tx1"/>
                  </a:solidFill>
                </a:ln>
                <a:solidFill>
                  <a:srgbClr val="FFFFFF"/>
                </a:solidFill>
                <a:latin typeface="Kruti Dev 010" pitchFamily="2" charset="0"/>
                <a:ea typeface="ＭＳ Ｐゴシック" charset="0"/>
                <a:cs typeface="ＭＳ Ｐゴシック" charset="0"/>
              </a:rPr>
              <a:t>leqnz</a:t>
            </a:r>
            <a:endParaRPr lang="en-US" sz="32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643766"/>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600" b="1" dirty="0" smtClean="0">
                <a:ln>
                  <a:solidFill>
                    <a:srgbClr val="FFFF00"/>
                  </a:solidFill>
                </a:ln>
                <a:solidFill>
                  <a:srgbClr val="FFFF00"/>
                </a:solidFill>
                <a:latin typeface="Kruti Dev 010" pitchFamily="2" charset="0"/>
                <a:ea typeface="ＭＳ Ｐゴシック" charset="0"/>
                <a:cs typeface="ＭＳ Ｐゴシック" charset="0"/>
              </a:rPr>
              <a:t>ƒ</a:t>
            </a:r>
            <a:r>
              <a:rPr lang="en-US" sz="3600" b="1" dirty="0" smtClean="0">
                <a:ln>
                  <a:solidFill>
                    <a:srgbClr val="FFFF00"/>
                  </a:solidFill>
                </a:ln>
                <a:solidFill>
                  <a:srgbClr val="FFFF00"/>
                </a:solidFill>
                <a:latin typeface="Kruti Dev 010"/>
                <a:ea typeface="ＭＳ Ｐゴシック" charset="0"/>
                <a:cs typeface="ＭＳ Ｐゴシック" charset="0"/>
              </a:rPr>
              <a:t>Œ</a:t>
            </a:r>
            <a:r>
              <a:rPr lang="en-US" sz="3600" b="1" dirty="0" smtClean="0">
                <a:ln>
                  <a:solidFill>
                    <a:srgbClr val="FFFF00"/>
                  </a:solidFill>
                </a:ln>
                <a:solidFill>
                  <a:srgbClr val="FFFF00"/>
                </a:solidFill>
                <a:latin typeface="Kruti Dev 010" pitchFamily="2" charset="0"/>
                <a:ea typeface="ＭＳ Ｐゴシック" charset="0"/>
                <a:cs typeface="ＭＳ Ｐゴシック" charset="0"/>
              </a:rPr>
              <a:t> LFkku</a:t>
            </a:r>
            <a:endParaRPr lang="en-US" sz="36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Kruti Dev 010" pitchFamily="2" charset="0"/>
                <a:ea typeface="ＭＳ Ｐゴシック" charset="0"/>
                <a:cs typeface="ＭＳ Ｐゴシック" charset="0"/>
              </a:rPr>
              <a:t>ˆ</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Kruti Dev 010" pitchFamily="2" charset="0"/>
                <a:ea typeface="ＭＳ Ｐゴシック" charset="0"/>
                <a:cs typeface="ＭＳ Ｐゴシック" charset="0"/>
              </a:rPr>
              <a:t>†</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Kruti Dev 010" pitchFamily="2" charset="0"/>
              </a:rPr>
              <a:t>14</a:t>
            </a:r>
          </a:p>
        </p:txBody>
      </p:sp>
      <p:sp>
        <p:nvSpPr>
          <p:cNvPr id="65"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5822493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3" grpId="0" autoUpdateAnimBg="0"/>
      <p:bldP spid="754758" grpId="0" build="p" autoUpdateAnimBg="0"/>
      <p:bldP spid="754751" grpId="0" animBg="1"/>
      <p:bldP spid="754752" grpId="0" autoUpdateAnimBg="0"/>
      <p:bldP spid="754754" grpId="0" autoUpdateAnimBg="0"/>
      <p:bldP spid="754755" grpId="0" autoUpdateAnimBg="0"/>
      <p:bldP spid="754756" grpId="0" autoUpdateAnimBg="0"/>
      <p:bldP spid="75475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4" y="1908175"/>
            <a:ext cx="2674571" cy="34137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smtClean="0">
                <a:solidFill>
                  <a:srgbClr val="FFFFFF"/>
                </a:solidFill>
                <a:latin typeface="Kruti Dev 010" pitchFamily="2" charset="0"/>
                <a:ea typeface="ＭＳ Ｐゴシック" charset="0"/>
                <a:cs typeface="ＭＳ Ｐゴシック" charset="0"/>
              </a:rPr>
              <a:t>† yksxks esa</a:t>
            </a:r>
          </a:p>
          <a:p>
            <a:pPr algn="ctr" defTabSz="914400" eaLnBrk="0" fontAlgn="base" hangingPunct="0">
              <a:spcBef>
                <a:spcPct val="0"/>
              </a:spcBef>
              <a:spcAft>
                <a:spcPct val="0"/>
              </a:spcAft>
              <a:defRPr/>
            </a:pPr>
            <a:r>
              <a:rPr lang="en-US" sz="5400" b="1" dirty="0" smtClean="0">
                <a:solidFill>
                  <a:srgbClr val="FFFFFF"/>
                </a:solidFill>
                <a:latin typeface="Kruti Dev 010" pitchFamily="2" charset="0"/>
                <a:ea typeface="ＭＳ Ｐゴシック" charset="0"/>
                <a:cs typeface="ＭＳ Ｐゴシック" charset="0"/>
              </a:rPr>
              <a:t>nwljk tu</a:t>
            </a:r>
            <a:endParaRPr lang="en-US" sz="5400" dirty="0" smtClean="0">
              <a:solidFill>
                <a:srgbClr val="FFD34A"/>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5400" dirty="0" smtClean="0">
                <a:ln>
                  <a:solidFill>
                    <a:srgbClr val="FFFF00"/>
                  </a:solidFill>
                </a:ln>
                <a:solidFill>
                  <a:srgbClr val="FFFF00"/>
                </a:solidFill>
                <a:latin typeface="Kruti Dev 010" pitchFamily="2" charset="0"/>
                <a:ea typeface="ＭＳ Ｐゴシック" charset="0"/>
                <a:cs typeface="ＭＳ Ｐゴシック" charset="0"/>
              </a:rPr>
              <a:t>gS %</a:t>
            </a:r>
            <a:endParaRPr lang="en-US" sz="54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66563" name="Rectangle 3"/>
          <p:cNvSpPr>
            <a:spLocks noChangeArrowheads="1"/>
          </p:cNvSpPr>
          <p:nvPr/>
        </p:nvSpPr>
        <p:spPr bwMode="auto">
          <a:xfrm>
            <a:off x="3096531" y="1330325"/>
            <a:ext cx="5237010" cy="39677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smtClean="0">
                <a:solidFill>
                  <a:srgbClr val="FAFD00"/>
                </a:solidFill>
                <a:latin typeface="Kruti Dev 010" pitchFamily="2" charset="0"/>
                <a:ea typeface="ＭＳ Ｐゴシック" charset="0"/>
                <a:cs typeface="ＭＳ Ｐゴシック" charset="0"/>
              </a:rPr>
              <a:t>,</a:t>
            </a:r>
            <a:r>
              <a:rPr lang="en-US" sz="25200" dirty="0" smtClean="0">
                <a:ln>
                  <a:solidFill>
                    <a:srgbClr val="00FF00"/>
                  </a:solidFill>
                </a:ln>
                <a:solidFill>
                  <a:srgbClr val="00FF00"/>
                </a:solidFill>
                <a:latin typeface="Kruti Dev 010" pitchFamily="2" charset="0"/>
                <a:ea typeface="ＭＳ Ｐゴシック" charset="0"/>
                <a:cs typeface="ＭＳ Ｐゴシック" charset="0"/>
              </a:rPr>
              <a:t>ts</a:t>
            </a:r>
            <a:r>
              <a:rPr lang="en-US" sz="9600" dirty="0" smtClean="0">
                <a:ln>
                  <a:solidFill>
                    <a:srgbClr val="FFFF00"/>
                  </a:solidFill>
                </a:ln>
                <a:solidFill>
                  <a:srgbClr val="FFFF00"/>
                </a:solidFill>
                <a:latin typeface="Kruti Dev 010" pitchFamily="2" charset="0"/>
                <a:ea typeface="ＭＳ Ｐゴシック" charset="0"/>
                <a:cs typeface="ＭＳ Ｐゴシック" charset="0"/>
              </a:rPr>
              <a:t>,e</a:t>
            </a:r>
            <a:r>
              <a:rPr lang="en-US" sz="9600" dirty="0" smtClean="0">
                <a:solidFill>
                  <a:srgbClr val="FAFD00"/>
                </a:solidFill>
                <a:latin typeface="Kruti Dev 010" pitchFamily="2" charset="0"/>
                <a:ea typeface="ＭＳ Ｐゴシック" charset="0"/>
                <a:cs typeface="ＭＳ Ｐゴシック" charset="0"/>
              </a:rPr>
              <a:t> </a:t>
            </a:r>
            <a:r>
              <a:rPr lang="en-US" sz="9600" dirty="0" smtClean="0">
                <a:ln>
                  <a:solidFill>
                    <a:srgbClr val="FFFF00"/>
                  </a:solidFill>
                </a:ln>
                <a:solidFill>
                  <a:srgbClr val="FFFF00"/>
                </a:solidFill>
                <a:latin typeface="Kruti Dev 010" pitchFamily="2" charset="0"/>
                <a:ea typeface="ＭＳ Ｐゴシック" charset="0"/>
                <a:cs typeface="ＭＳ Ｐゴシック" charset="0"/>
              </a:rPr>
              <a:t>ts</a:t>
            </a:r>
            <a:endParaRPr lang="en-US" sz="96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66564" name="Rectangle 4"/>
          <p:cNvSpPr>
            <a:spLocks noChangeArrowheads="1"/>
          </p:cNvSpPr>
          <p:nvPr/>
        </p:nvSpPr>
        <p:spPr bwMode="auto">
          <a:xfrm>
            <a:off x="2624988" y="4756150"/>
            <a:ext cx="3135473"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b="1" i="1" dirty="0" smtClean="0">
                <a:ln>
                  <a:solidFill>
                    <a:srgbClr val="FFFF00"/>
                  </a:solidFill>
                </a:ln>
                <a:solidFill>
                  <a:srgbClr val="FFFF00"/>
                </a:solidFill>
                <a:latin typeface="Kruti Dev 010" pitchFamily="2" charset="0"/>
                <a:ea typeface="ＭＳ Ｐゴシック" charset="0"/>
                <a:cs typeface="ＭＳ Ｐゴシック" charset="0"/>
              </a:rPr>
              <a:t>^^;qlqQ**</a:t>
            </a:r>
            <a:endParaRPr lang="en-US" sz="8000" b="1"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6574" name="Rectangle 1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48</a:t>
            </a:r>
          </a:p>
        </p:txBody>
      </p:sp>
      <p:sp>
        <p:nvSpPr>
          <p:cNvPr id="66578" name="Text Box 18"/>
          <p:cNvSpPr txBox="1">
            <a:spLocks noChangeArrowheads="1"/>
          </p:cNvSpPr>
          <p:nvPr/>
        </p:nvSpPr>
        <p:spPr bwMode="auto">
          <a:xfrm>
            <a:off x="2064989" y="0"/>
            <a:ext cx="2603500" cy="369332"/>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smtClean="0">
                <a:solidFill>
                  <a:srgbClr val="FFFFFF"/>
                </a:solidFill>
                <a:latin typeface="Kruti Dev 010" pitchFamily="2" charset="0"/>
              </a:rPr>
              <a:t>mRifRr</a:t>
            </a:r>
            <a:r>
              <a:rPr lang="en-US" sz="16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३०</a:t>
            </a:r>
            <a:r>
              <a:rPr lang="en-US" sz="1600" b="1" dirty="0" smtClean="0">
                <a:solidFill>
                  <a:srgbClr val="FFFFFF"/>
                </a:solidFill>
                <a:latin typeface="Kruti Dev 010" pitchFamily="2" charset="0"/>
                <a:ea typeface="ＭＳ Ｐゴシック" charset="0"/>
                <a:cs typeface="ＭＳ Ｐゴシック" charset="0"/>
              </a:rPr>
              <a:t> % </a:t>
            </a:r>
            <a:r>
              <a:rPr lang="x-none" sz="1600" b="1" dirty="0" smtClean="0">
                <a:solidFill>
                  <a:srgbClr val="FFFFFF"/>
                </a:solidFill>
                <a:latin typeface="Kruti Dev 010" pitchFamily="2" charset="0"/>
                <a:ea typeface="ＭＳ Ｐゴシック" charset="0"/>
                <a:cs typeface="Mangal"/>
              </a:rPr>
              <a:t>२४</a:t>
            </a:r>
            <a:endParaRPr lang="en-US" sz="1600" b="1" dirty="0">
              <a:solidFill>
                <a:srgbClr val="FFFFFF"/>
              </a:solidFill>
              <a:latin typeface="Kruti Dev 010" pitchFamily="2" charset="0"/>
              <a:ea typeface="ＭＳ Ｐゴシック" charset="0"/>
              <a:cs typeface="ＭＳ Ｐゴシック" charset="0"/>
            </a:endParaRPr>
          </a:p>
        </p:txBody>
      </p:sp>
      <p:sp>
        <p:nvSpPr>
          <p:cNvPr id="11" name="Rectangle 10"/>
          <p:cNvSpPr/>
          <p:nvPr/>
        </p:nvSpPr>
        <p:spPr>
          <a:xfrm>
            <a:off x="0" y="-697206"/>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7540556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12" name="Rectangle 4"/>
          <p:cNvSpPr>
            <a:spLocks noChangeArrowheads="1"/>
          </p:cNvSpPr>
          <p:nvPr/>
        </p:nvSpPr>
        <p:spPr bwMode="auto">
          <a:xfrm>
            <a:off x="149848" y="1167405"/>
            <a:ext cx="8529908" cy="39677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4800" b="1" dirty="0" smtClean="0">
                <a:solidFill>
                  <a:srgbClr val="FAFD00"/>
                </a:solidFill>
                <a:latin typeface="Kruti Dev 010" pitchFamily="2" charset="0"/>
                <a:ea typeface="ＭＳ Ｐゴシック" charset="0"/>
                <a:cs typeface="ＭＳ Ｐゴシック" charset="0"/>
              </a:rPr>
              <a:t>vuqekfur rkjh[ksa %</a:t>
            </a:r>
            <a:endParaRPr lang="en-US" sz="48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800" b="1" dirty="0">
                <a:solidFill>
                  <a:srgbClr val="FFFFFF"/>
                </a:solidFill>
                <a:latin typeface="Kruti Dev 010" pitchFamily="2" charset="0"/>
                <a:ea typeface="ＭＳ Ｐゴシック" charset="0"/>
                <a:cs typeface="ＭＳ Ｐゴシック" charset="0"/>
              </a:rPr>
              <a:t> </a:t>
            </a:r>
            <a:r>
              <a:rPr lang="en-US" sz="6000" b="1" dirty="0" smtClean="0">
                <a:ln>
                  <a:solidFill>
                    <a:schemeClr val="tx1"/>
                  </a:solidFill>
                </a:ln>
                <a:solidFill>
                  <a:srgbClr val="FFFFFF"/>
                </a:solidFill>
                <a:latin typeface="Kruti Dev 010" pitchFamily="2" charset="0"/>
                <a:ea typeface="ＭＳ Ｐゴシック" charset="0"/>
                <a:cs typeface="ＭＳ Ｐゴシック" charset="0"/>
              </a:rPr>
              <a:t>vczkge&amp;;qlqQ</a:t>
            </a:r>
            <a:r>
              <a:rPr lang="en-US" sz="6000" b="1" dirty="0">
                <a:ln>
                  <a:solidFill>
                    <a:schemeClr val="tx1"/>
                  </a:solidFill>
                </a:ln>
                <a:solidFill>
                  <a:srgbClr val="FFFFFF"/>
                </a:solidFill>
                <a:latin typeface="Kruti Dev 010" pitchFamily="2" charset="0"/>
                <a:ea typeface="ＭＳ Ｐゴシック" charset="0"/>
                <a:cs typeface="ＭＳ Ｐゴシック" charset="0"/>
              </a:rPr>
              <a:t>	  </a:t>
            </a:r>
            <a:r>
              <a:rPr lang="en-US" sz="6000" b="1" dirty="0" smtClean="0">
                <a:ln>
                  <a:solidFill>
                    <a:schemeClr val="tx1"/>
                  </a:solidFill>
                </a:ln>
                <a:solidFill>
                  <a:srgbClr val="FFFFFF"/>
                </a:solidFill>
                <a:latin typeface="Kruti Dev 010"/>
                <a:ea typeface="ＭＳ Ｐゴシック" charset="0"/>
                <a:cs typeface="ＭＳ Ｐゴシック" charset="0"/>
              </a:rPr>
              <a:t>„</a:t>
            </a:r>
            <a:r>
              <a:rPr lang="en-US" sz="6000" b="1" dirty="0" err="1" smtClean="0">
                <a:ln>
                  <a:solidFill>
                    <a:schemeClr val="tx1"/>
                  </a:solidFill>
                </a:ln>
                <a:solidFill>
                  <a:srgbClr val="FFFFFF"/>
                </a:solidFill>
                <a:latin typeface="Kruti Dev 010"/>
                <a:ea typeface="ＭＳ Ｐゴシック" charset="0"/>
                <a:cs typeface="ＭＳ Ｐゴシック" charset="0"/>
              </a:rPr>
              <a:t>ŒŒŒ</a:t>
            </a:r>
            <a:r>
              <a:rPr lang="en-US" sz="6000" b="1" dirty="0" err="1" smtClean="0">
                <a:ln>
                  <a:solidFill>
                    <a:schemeClr val="tx1"/>
                  </a:solidFill>
                </a:ln>
                <a:solidFill>
                  <a:srgbClr val="FFFFFF"/>
                </a:solidFill>
                <a:latin typeface="Kruti Dev 010" pitchFamily="2" charset="0"/>
                <a:ea typeface="ＭＳ Ｐゴシック" charset="0"/>
                <a:cs typeface="ＭＳ Ｐゴシック" charset="0"/>
              </a:rPr>
              <a:t>ch</a:t>
            </a:r>
            <a:r>
              <a:rPr lang="en-US" sz="6000" b="1" dirty="0" smtClean="0">
                <a:ln>
                  <a:solidFill>
                    <a:schemeClr val="tx1"/>
                  </a:solidFill>
                </a:ln>
                <a:solidFill>
                  <a:srgbClr val="FFFFFF"/>
                </a:solidFill>
                <a:latin typeface="Kruti Dev 010" pitchFamily="2" charset="0"/>
                <a:ea typeface="ＭＳ Ｐゴシック" charset="0"/>
                <a:cs typeface="ＭＳ Ｐゴシック" charset="0"/>
              </a:rPr>
              <a:t>-lh-</a:t>
            </a:r>
            <a:endParaRPr lang="en-US" sz="4800" b="1" dirty="0">
              <a:ln>
                <a:solidFill>
                  <a:schemeClr val="tx1"/>
                </a:solidFill>
              </a:ln>
              <a:solidFill>
                <a:srgbClr val="FFFFFF"/>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ln>
                <a:solidFill>
                  <a:schemeClr val="tx1"/>
                </a:solidFill>
              </a:ln>
              <a:solidFill>
                <a:srgbClr val="FAFD00"/>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8623" name="Rectangle 1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49</a:t>
            </a:r>
          </a:p>
        </p:txBody>
      </p:sp>
      <p:sp>
        <p:nvSpPr>
          <p:cNvPr id="68628" name="Text Box 20"/>
          <p:cNvSpPr txBox="1">
            <a:spLocks noChangeArrowheads="1"/>
          </p:cNvSpPr>
          <p:nvPr/>
        </p:nvSpPr>
        <p:spPr bwMode="auto">
          <a:xfrm>
            <a:off x="1952445" y="0"/>
            <a:ext cx="2603500" cy="338554"/>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err="1" smtClean="0">
                <a:solidFill>
                  <a:srgbClr val="FFFFFF"/>
                </a:solidFill>
                <a:latin typeface="Kruti Dev 010" pitchFamily="2" charset="0"/>
              </a:rPr>
              <a:t>mRifRr</a:t>
            </a:r>
            <a:r>
              <a:rPr lang="en-US" sz="1600" b="1" dirty="0" smtClean="0">
                <a:solidFill>
                  <a:srgbClr val="FFFFFF"/>
                </a:solidFill>
                <a:latin typeface="Kruti Dev 010" pitchFamily="2" charset="0"/>
                <a:ea typeface="ＭＳ Ｐゴシック" charset="0"/>
                <a:cs typeface="ＭＳ Ｐゴシック" charset="0"/>
              </a:rPr>
              <a:t> </a:t>
            </a:r>
            <a:r>
              <a:rPr lang="x-none" sz="1600" b="1" dirty="0" smtClean="0">
                <a:solidFill>
                  <a:srgbClr val="FFFFFF"/>
                </a:solidFill>
                <a:latin typeface="Kruti Dev 010" pitchFamily="2" charset="0"/>
                <a:ea typeface="ＭＳ Ｐゴシック" charset="0"/>
                <a:cs typeface="Mangal"/>
              </a:rPr>
              <a:t>३०</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२४</a:t>
            </a:r>
            <a:endParaRPr lang="en-US" sz="1600" dirty="0">
              <a:solidFill>
                <a:srgbClr val="FFFFFF"/>
              </a:solidFill>
              <a:latin typeface="Kruti Dev 010" pitchFamily="2" charset="0"/>
              <a:ea typeface="ＭＳ Ｐゴシック" charset="0"/>
              <a:cs typeface="ＭＳ Ｐゴシック" charset="0"/>
            </a:endParaRPr>
          </a:p>
        </p:txBody>
      </p:sp>
      <p:sp>
        <p:nvSpPr>
          <p:cNvPr id="11" name="Rectangle 10"/>
          <p:cNvSpPr/>
          <p:nvPr/>
        </p:nvSpPr>
        <p:spPr>
          <a:xfrm>
            <a:off x="-112544" y="-74560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135250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339975" y="1506538"/>
            <a:ext cx="4448175" cy="3624262"/>
            <a:chOff x="1458" y="1381"/>
            <a:chExt cx="2802" cy="2283"/>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0" name="Rectangle 6"/>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4" name="Rectangle 10"/>
            <p:cNvSpPr>
              <a:spLocks noChangeArrowheads="1"/>
            </p:cNvSpPr>
            <p:nvPr/>
          </p:nvSpPr>
          <p:spPr bwMode="auto">
            <a:xfrm>
              <a:off x="1458" y="1381"/>
              <a:ext cx="504" cy="271"/>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0"/>
                </a:spcBef>
                <a:spcAft>
                  <a:spcPct val="0"/>
                </a:spcAft>
                <a:defRPr/>
              </a:pPr>
              <a:r>
                <a:rPr lang="en-US" sz="2800" b="1" dirty="0" smtClean="0">
                  <a:solidFill>
                    <a:srgbClr val="790015"/>
                  </a:solidFill>
                  <a:latin typeface="Kruti Dev 010" pitchFamily="2" charset="0"/>
                  <a:ea typeface="ＭＳ Ｐゴシック" charset="0"/>
                  <a:cs typeface="ＭＳ Ｐゴシック" charset="0"/>
                </a:rPr>
                <a:t>l`f"V</a:t>
              </a: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8" name="Rectangle 14"/>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2" name="Rectangle 18"/>
            <p:cNvSpPr>
              <a:spLocks noChangeArrowheads="1"/>
            </p:cNvSpPr>
            <p:nvPr/>
          </p:nvSpPr>
          <p:spPr bwMode="auto">
            <a:xfrm>
              <a:off x="1653" y="1542"/>
              <a:ext cx="666"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dirty="0" smtClean="0">
                  <a:solidFill>
                    <a:srgbClr val="790015"/>
                  </a:solidFill>
                  <a:latin typeface="Kruti Dev 010" pitchFamily="2" charset="0"/>
                  <a:ea typeface="ＭＳ Ｐゴシック" charset="0"/>
                  <a:cs typeface="ＭＳ Ｐゴシック" charset="0"/>
                </a:rPr>
                <a:t>vczkge</a:t>
              </a:r>
              <a:endParaRPr lang="en-US" sz="2800" b="1" dirty="0">
                <a:solidFill>
                  <a:srgbClr val="790015"/>
                </a:solidFill>
                <a:latin typeface="Kruti Dev 010" pitchFamily="2" charset="0"/>
                <a:ea typeface="ＭＳ Ｐゴシック" charset="0"/>
                <a:cs typeface="ＭＳ Ｐゴシック"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6" name="Rectangle 22"/>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0" name="Rectangle 26"/>
            <p:cNvSpPr>
              <a:spLocks noChangeArrowheads="1"/>
            </p:cNvSpPr>
            <p:nvPr/>
          </p:nvSpPr>
          <p:spPr bwMode="auto">
            <a:xfrm>
              <a:off x="1795" y="1699"/>
              <a:ext cx="61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a:solidFill>
                    <a:srgbClr val="790015"/>
                  </a:solidFill>
                  <a:latin typeface="Kruti Dev 010" pitchFamily="2" charset="0"/>
                  <a:ea typeface="ＭＳ Ｐゴシック" charset="0"/>
                  <a:cs typeface="ＭＳ Ｐゴシック" charset="0"/>
                </a:rPr>
                <a:t>   </a:t>
              </a:r>
              <a:r>
                <a:rPr lang="en-US" sz="2400" b="1" dirty="0" smtClean="0">
                  <a:solidFill>
                    <a:srgbClr val="790015"/>
                  </a:solidFill>
                  <a:latin typeface="Kruti Dev 010" pitchFamily="2" charset="0"/>
                  <a:ea typeface="ＭＳ Ｐゴシック" charset="0"/>
                  <a:cs typeface="ＭＳ Ｐゴシック" charset="0"/>
                </a:rPr>
                <a:t>;qlqQ</a:t>
              </a:r>
              <a:endParaRPr lang="en-US" sz="2400" b="1" dirty="0">
                <a:solidFill>
                  <a:srgbClr val="790015"/>
                </a:solidFill>
                <a:latin typeface="Kruti Dev 010" pitchFamily="2" charset="0"/>
                <a:ea typeface="ＭＳ Ｐゴシック" charset="0"/>
                <a:cs typeface="ＭＳ Ｐゴシック"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6" name="Rectangle 32"/>
            <p:cNvSpPr>
              <a:spLocks noChangeArrowheads="1"/>
            </p:cNvSpPr>
            <p:nvPr/>
          </p:nvSpPr>
          <p:spPr bwMode="auto">
            <a:xfrm>
              <a:off x="2088" y="1860"/>
              <a:ext cx="27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smtClean="0">
                  <a:solidFill>
                    <a:srgbClr val="790015"/>
                  </a:solidFill>
                  <a:latin typeface="Kruti Dev 010" pitchFamily="2" charset="0"/>
                  <a:ea typeface="ＭＳ Ｐゴシック" charset="0"/>
                  <a:cs typeface="ＭＳ Ｐゴシック" charset="0"/>
                </a:rPr>
                <a:t>ewlk</a:t>
              </a:r>
              <a:endParaRPr lang="en-US" sz="2800" b="1"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2" name="Rectangle 38"/>
            <p:cNvSpPr>
              <a:spLocks noChangeArrowheads="1"/>
            </p:cNvSpPr>
            <p:nvPr/>
          </p:nvSpPr>
          <p:spPr bwMode="auto">
            <a:xfrm>
              <a:off x="2106" y="2059"/>
              <a:ext cx="600"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dirty="0" smtClean="0">
                  <a:solidFill>
                    <a:srgbClr val="790015"/>
                  </a:solidFill>
                  <a:latin typeface="Kruti Dev 010" pitchFamily="2" charset="0"/>
                  <a:ea typeface="ＭＳ Ｐゴシック" charset="0"/>
                  <a:cs typeface="ＭＳ Ｐゴシック" charset="0"/>
                </a:rPr>
                <a:t>;gks’kq</a:t>
              </a:r>
              <a:endParaRPr lang="en-US" sz="2400" b="1" dirty="0">
                <a:solidFill>
                  <a:srgbClr val="790015"/>
                </a:solidFill>
                <a:latin typeface="Kruti Dev 010" pitchFamily="2" charset="0"/>
                <a:ea typeface="ＭＳ Ｐゴシック" charset="0"/>
                <a:cs typeface="ＭＳ Ｐゴシック"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7" name="Rectangle 43"/>
            <p:cNvSpPr>
              <a:spLocks noChangeArrowheads="1"/>
            </p:cNvSpPr>
            <p:nvPr/>
          </p:nvSpPr>
          <p:spPr bwMode="auto">
            <a:xfrm>
              <a:off x="2286" y="2215"/>
              <a:ext cx="79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dirty="0" smtClean="0">
                  <a:solidFill>
                    <a:srgbClr val="790015"/>
                  </a:solidFill>
                  <a:latin typeface="Kruti Dev 010" pitchFamily="2" charset="0"/>
                  <a:ea typeface="ＭＳ Ｐゴシック" charset="0"/>
                  <a:cs typeface="ＭＳ Ｐゴシック" charset="0"/>
                </a:rPr>
                <a:t>vjktdrk</a:t>
              </a:r>
              <a:endParaRPr lang="en-US" sz="2400" b="1" dirty="0">
                <a:solidFill>
                  <a:srgbClr val="790015"/>
                </a:solidFill>
                <a:latin typeface="Kruti Dev 010" pitchFamily="2" charset="0"/>
                <a:ea typeface="ＭＳ Ｐゴシック" charset="0"/>
                <a:cs typeface="ＭＳ Ｐゴシック" charset="0"/>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2" name="Rectangle 48"/>
            <p:cNvSpPr>
              <a:spLocks noChangeArrowheads="1"/>
            </p:cNvSpPr>
            <p:nvPr/>
          </p:nvSpPr>
          <p:spPr bwMode="auto">
            <a:xfrm>
              <a:off x="2370" y="2398"/>
              <a:ext cx="674"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400" b="1" dirty="0" smtClean="0">
                  <a:solidFill>
                    <a:srgbClr val="790015"/>
                  </a:solidFill>
                  <a:latin typeface="Kruti Dev 010" pitchFamily="2" charset="0"/>
                  <a:ea typeface="ＭＳ Ｐゴシック" charset="0"/>
                  <a:cs typeface="ＭＳ Ｐゴシック" charset="0"/>
                </a:rPr>
                <a:t>jktoa’k</a:t>
              </a:r>
              <a:endParaRPr lang="en-US" sz="2000" b="1" dirty="0">
                <a:solidFill>
                  <a:srgbClr val="790015"/>
                </a:solidFill>
                <a:latin typeface="Kruti Dev 010" pitchFamily="2" charset="0"/>
                <a:ea typeface="ＭＳ Ｐゴシック" charset="0"/>
                <a:cs typeface="ＭＳ Ｐゴシック"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7" name="Rectangle 53"/>
            <p:cNvSpPr>
              <a:spLocks noChangeArrowheads="1"/>
            </p:cNvSpPr>
            <p:nvPr/>
          </p:nvSpPr>
          <p:spPr bwMode="auto">
            <a:xfrm>
              <a:off x="2547" y="2567"/>
              <a:ext cx="60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400" b="1" dirty="0" smtClean="0">
                  <a:solidFill>
                    <a:srgbClr val="790015"/>
                  </a:solidFill>
                  <a:latin typeface="Kruti Dev 010" pitchFamily="2" charset="0"/>
                  <a:ea typeface="ＭＳ Ｐゴシック" charset="0"/>
                  <a:cs typeface="ＭＳ Ｐゴシック" charset="0"/>
                </a:rPr>
                <a:t>nklrk</a:t>
              </a:r>
              <a:endParaRPr lang="en-US" sz="2000" b="1" dirty="0">
                <a:solidFill>
                  <a:srgbClr val="790015"/>
                </a:solidFill>
                <a:latin typeface="Kruti Dev 010" pitchFamily="2" charset="0"/>
                <a:ea typeface="ＭＳ Ｐゴシック" charset="0"/>
                <a:cs typeface="ＭＳ Ｐゴシック"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3" name="Rectangle 59"/>
            <p:cNvSpPr>
              <a:spLocks noChangeArrowheads="1"/>
            </p:cNvSpPr>
            <p:nvPr/>
          </p:nvSpPr>
          <p:spPr bwMode="auto">
            <a:xfrm>
              <a:off x="2783" y="2753"/>
              <a:ext cx="576"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smtClean="0">
                  <a:solidFill>
                    <a:srgbClr val="790015"/>
                  </a:solidFill>
                  <a:latin typeface="Kruti Dev 010" pitchFamily="2" charset="0"/>
                  <a:ea typeface="ＭＳ Ｐゴシック" charset="0"/>
                  <a:cs typeface="ＭＳ Ｐゴシック" charset="0"/>
                </a:rPr>
                <a:t>xqIrdky</a:t>
              </a:r>
              <a:endParaRPr lang="en-US" sz="2000" b="1"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9642" name="Group 65"/>
            <p:cNvGrpSpPr>
              <a:grpSpLocks/>
            </p:cNvGrpSpPr>
            <p:nvPr/>
          </p:nvGrpSpPr>
          <p:grpSpPr bwMode="auto">
            <a:xfrm>
              <a:off x="2974" y="2965"/>
              <a:ext cx="544" cy="427"/>
              <a:chOff x="3062" y="3101"/>
              <a:chExt cx="544" cy="427"/>
            </a:xfrm>
          </p:grpSpPr>
          <p:sp>
            <p:nvSpPr>
              <p:cNvPr id="67650" name="Rectangle 66"/>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dirty="0">
                    <a:solidFill>
                      <a:srgbClr val="114FFB"/>
                    </a:solidFill>
                    <a:latin typeface="Kruti Dev 010" pitchFamily="2" charset="0"/>
                    <a:ea typeface="ＭＳ Ｐゴシック" charset="0"/>
                    <a:cs typeface="ＭＳ Ｐゴシック" charset="0"/>
                  </a:rPr>
                  <a:t>   </a:t>
                </a:r>
                <a:endParaRPr lang="en-US" sz="4000" b="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51" name="Rectangle 67"/>
              <p:cNvSpPr>
                <a:spLocks noChangeArrowheads="1"/>
              </p:cNvSpPr>
              <p:nvPr/>
            </p:nvSpPr>
            <p:spPr bwMode="auto">
              <a:xfrm>
                <a:off x="3069" y="3101"/>
                <a:ext cx="537" cy="427"/>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4400" b="1" dirty="0" smtClean="0">
                    <a:ln>
                      <a:solidFill>
                        <a:schemeClr val="accent5">
                          <a:lumMod val="50000"/>
                        </a:schemeClr>
                      </a:solidFill>
                    </a:ln>
                    <a:solidFill>
                      <a:schemeClr val="accent5">
                        <a:lumMod val="50000"/>
                      </a:schemeClr>
                    </a:solidFill>
                    <a:latin typeface="Kruti Dev 010" pitchFamily="2" charset="0"/>
                    <a:ea typeface="ＭＳ Ｐゴシック" charset="0"/>
                    <a:cs typeface="ＭＳ Ｐゴシック" charset="0"/>
                  </a:rPr>
                  <a:t>;h’kq</a:t>
                </a:r>
                <a:endParaRPr lang="en-US" sz="4400" b="1" dirty="0">
                  <a:ln>
                    <a:solidFill>
                      <a:schemeClr val="accent5">
                        <a:lumMod val="50000"/>
                      </a:schemeClr>
                    </a:solidFill>
                  </a:ln>
                  <a:solidFill>
                    <a:schemeClr val="accent5">
                      <a:lumMod val="50000"/>
                    </a:schemeClr>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7659" name="Text Box 75"/>
          <p:cNvSpPr txBox="1">
            <a:spLocks noChangeArrowheads="1"/>
          </p:cNvSpPr>
          <p:nvPr/>
        </p:nvSpPr>
        <p:spPr bwMode="auto">
          <a:xfrm>
            <a:off x="2197894" y="90488"/>
            <a:ext cx="3005138"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err="1" smtClean="0">
                <a:solidFill>
                  <a:srgbClr val="FFFFFF"/>
                </a:solidFill>
                <a:latin typeface="Kruti Dev 010" pitchFamily="2" charset="0"/>
              </a:rPr>
              <a:t>mRifRr</a:t>
            </a:r>
            <a:r>
              <a:rPr lang="en-US" sz="1600" b="1" dirty="0" smtClean="0">
                <a:solidFill>
                  <a:srgbClr val="FFFFFF"/>
                </a:solidFill>
                <a:latin typeface="Kruti Dev 010" pitchFamily="2" charset="0"/>
                <a:ea typeface="ＭＳ Ｐゴシック" charset="0"/>
                <a:cs typeface="ＭＳ Ｐゴシック" charset="0"/>
              </a:rPr>
              <a:t> </a:t>
            </a:r>
            <a:r>
              <a:rPr lang="x-none" sz="1600" b="1" dirty="0" smtClean="0">
                <a:solidFill>
                  <a:srgbClr val="FFFFFF"/>
                </a:solidFill>
                <a:latin typeface="Kruti Dev 010" pitchFamily="2" charset="0"/>
                <a:ea typeface="ＭＳ Ｐゴシック" charset="0"/>
                <a:cs typeface="Mangal"/>
              </a:rPr>
              <a:t>३०</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२४</a:t>
            </a:r>
            <a:r>
              <a:rPr lang="en-US" sz="1600" b="1" dirty="0" smtClean="0">
                <a:solidFill>
                  <a:srgbClr val="FFFFFF"/>
                </a:solidFill>
                <a:latin typeface="Kruti Dev 010" pitchFamily="2" charset="0"/>
                <a:ea typeface="ＭＳ Ｐゴシック" charset="0"/>
                <a:cs typeface="ＭＳ Ｐゴシック" charset="0"/>
              </a:rPr>
              <a:t> </a:t>
            </a:r>
            <a:r>
              <a:rPr lang="en-US" b="1" dirty="0" err="1" smtClean="0">
                <a:solidFill>
                  <a:srgbClr val="FFFFFF"/>
                </a:solidFill>
                <a:latin typeface="Kruti Dev 010" pitchFamily="2" charset="0"/>
              </a:rPr>
              <a:t>mRifRr</a:t>
            </a:r>
            <a:r>
              <a:rPr lang="en-US" sz="16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५०</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२६</a:t>
            </a:r>
            <a:endParaRPr lang="en-US" sz="1600" dirty="0">
              <a:solidFill>
                <a:srgbClr val="FFFFFF"/>
              </a:solidFill>
              <a:latin typeface="Kruti Dev 010" pitchFamily="2" charset="0"/>
              <a:ea typeface="ＭＳ Ｐゴシック" charset="0"/>
              <a:cs typeface="ＭＳ Ｐゴシック" charset="0"/>
            </a:endParaRP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7665" name="Rectangle 8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50</a:t>
            </a:r>
          </a:p>
        </p:txBody>
      </p:sp>
      <p:sp>
        <p:nvSpPr>
          <p:cNvPr id="67673" name="AutoShape 89"/>
          <p:cNvSpPr>
            <a:spLocks noChangeArrowheads="1"/>
          </p:cNvSpPr>
          <p:nvPr/>
        </p:nvSpPr>
        <p:spPr bwMode="auto">
          <a:xfrm rot="16200000">
            <a:off x="4902877" y="704173"/>
            <a:ext cx="163059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567096"/>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400" dirty="0" smtClean="0">
                <a:solidFill>
                  <a:srgbClr val="62D6AC"/>
                </a:solidFill>
                <a:latin typeface="Kruti Dev 010" pitchFamily="2" charset="0"/>
                <a:ea typeface="ＭＳ Ｐゴシック" charset="0"/>
                <a:cs typeface="ＭＳ Ｐゴシック" charset="0"/>
              </a:rPr>
              <a:t>^^</a:t>
            </a:r>
            <a:r>
              <a:rPr lang="en-US" sz="2400" dirty="0" smtClean="0">
                <a:solidFill>
                  <a:srgbClr val="FAFD00"/>
                </a:solidFill>
                <a:latin typeface="Kruti Dev 010" pitchFamily="2" charset="0"/>
                <a:ea typeface="ＭＳ Ｐゴシック" charset="0"/>
                <a:cs typeface="ＭＳ Ｐゴシック" charset="0"/>
              </a:rPr>
              <a:t>,</a:t>
            </a:r>
            <a:endParaRPr lang="en-US" sz="2400" dirty="0">
              <a:solidFill>
                <a:srgbClr val="FAFD00"/>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400" dirty="0">
                <a:solidFill>
                  <a:srgbClr val="FAFD00"/>
                </a:solidFill>
                <a:latin typeface="Kruti Dev 010" pitchFamily="2" charset="0"/>
                <a:ea typeface="ＭＳ Ｐゴシック" charset="0"/>
                <a:cs typeface="ＭＳ Ｐゴシック" charset="0"/>
              </a:rPr>
              <a:t>     </a:t>
            </a:r>
            <a:r>
              <a:rPr lang="en-US" sz="2400" dirty="0" smtClean="0">
                <a:solidFill>
                  <a:srgbClr val="FAFD00"/>
                </a:solidFill>
                <a:latin typeface="Kruti Dev 010" pitchFamily="2" charset="0"/>
                <a:ea typeface="ＭＳ Ｐゴシック" charset="0"/>
                <a:cs typeface="ＭＳ Ｐゴシック" charset="0"/>
              </a:rPr>
              <a:t>t</a:t>
            </a:r>
            <a:r>
              <a:rPr lang="en-US" sz="2400" dirty="0" smtClean="0">
                <a:solidFill>
                  <a:srgbClr val="62D6AC"/>
                </a:solidFill>
                <a:latin typeface="Kruti Dev 010" pitchFamily="2" charset="0"/>
                <a:ea typeface="ＭＳ Ｐゴシック" charset="0"/>
                <a:cs typeface="ＭＳ Ｐゴシック" charset="0"/>
              </a:rPr>
              <a:t>t </a:t>
            </a:r>
            <a:r>
              <a:rPr lang="en-US" sz="2400" dirty="0">
                <a:solidFill>
                  <a:srgbClr val="62D6AC"/>
                </a:solidFill>
                <a:latin typeface="Kruti Dev 010" pitchFamily="2" charset="0"/>
                <a:ea typeface="ＭＳ Ｐゴシック" charset="0"/>
                <a:cs typeface="ＭＳ Ｐゴシック" charset="0"/>
              </a:rPr>
              <a:t> </a:t>
            </a:r>
          </a:p>
          <a:p>
            <a:pPr defTabSz="914400" eaLnBrk="0" fontAlgn="base" hangingPunct="0">
              <a:spcBef>
                <a:spcPct val="0"/>
              </a:spcBef>
              <a:spcAft>
                <a:spcPct val="0"/>
              </a:spcAft>
              <a:defRPr/>
            </a:pPr>
            <a:r>
              <a:rPr lang="en-US" sz="2400" dirty="0">
                <a:solidFill>
                  <a:srgbClr val="FAFD00"/>
                </a:solidFill>
                <a:latin typeface="Kruti Dev 010" pitchFamily="2" charset="0"/>
                <a:ea typeface="ＭＳ Ｐゴシック" charset="0"/>
                <a:cs typeface="ＭＳ Ｐゴシック" charset="0"/>
              </a:rPr>
              <a:t>        </a:t>
            </a:r>
            <a:r>
              <a:rPr lang="en-US" sz="2400" dirty="0" smtClean="0">
                <a:solidFill>
                  <a:srgbClr val="FAFD00"/>
                </a:solidFill>
                <a:latin typeface="Kruti Dev 010" pitchFamily="2" charset="0"/>
                <a:ea typeface="ＭＳ Ｐゴシック" charset="0"/>
                <a:cs typeface="ＭＳ Ｐゴシック" charset="0"/>
              </a:rPr>
              <a:t>e</a:t>
            </a:r>
            <a:r>
              <a:rPr lang="en-US" sz="2400" dirty="0" smtClean="0">
                <a:solidFill>
                  <a:srgbClr val="62D6AC"/>
                </a:solidFill>
                <a:latin typeface="Kruti Dev 010" pitchFamily="2" charset="0"/>
                <a:ea typeface="ＭＳ Ｐゴシック" charset="0"/>
                <a:cs typeface="ＭＳ Ｐゴシック" charset="0"/>
              </a:rPr>
              <a:t>LV </a:t>
            </a:r>
            <a:r>
              <a:rPr lang="en-US" sz="2400" dirty="0">
                <a:solidFill>
                  <a:srgbClr val="62D6AC"/>
                </a:solidFill>
                <a:latin typeface="Kruti Dev 010" pitchFamily="2" charset="0"/>
                <a:ea typeface="ＭＳ Ｐゴシック" charset="0"/>
                <a:cs typeface="ＭＳ Ｐゴシック" charset="0"/>
              </a:rPr>
              <a:t>        </a:t>
            </a:r>
            <a:br>
              <a:rPr lang="en-US" sz="2400" dirty="0">
                <a:solidFill>
                  <a:srgbClr val="62D6AC"/>
                </a:solidFill>
                <a:latin typeface="Kruti Dev 010" pitchFamily="2" charset="0"/>
                <a:ea typeface="ＭＳ Ｐゴシック" charset="0"/>
                <a:cs typeface="ＭＳ Ｐゴシック" charset="0"/>
              </a:rPr>
            </a:br>
            <a:r>
              <a:rPr lang="en-US" sz="2400" dirty="0">
                <a:solidFill>
                  <a:srgbClr val="62D6AC"/>
                </a:solidFill>
                <a:latin typeface="Kruti Dev 010" pitchFamily="2" charset="0"/>
                <a:ea typeface="ＭＳ Ｐゴシック" charset="0"/>
                <a:cs typeface="ＭＳ Ｐゴシック" charset="0"/>
              </a:rPr>
              <a:t>    </a:t>
            </a:r>
            <a:r>
              <a:rPr lang="en-US" sz="2400" dirty="0" smtClean="0">
                <a:solidFill>
                  <a:srgbClr val="62D6AC"/>
                </a:solidFill>
                <a:latin typeface="Kruti Dev 010" pitchFamily="2" charset="0"/>
                <a:ea typeface="ＭＳ Ｐゴシック" charset="0"/>
                <a:cs typeface="ＭＳ Ｐゴシック" charset="0"/>
              </a:rPr>
              <a:t>        </a:t>
            </a:r>
            <a:r>
              <a:rPr lang="en-US" sz="2400" dirty="0" smtClean="0">
                <a:solidFill>
                  <a:srgbClr val="FAFD00"/>
                </a:solidFill>
                <a:latin typeface="Kruti Dev 010" pitchFamily="2" charset="0"/>
                <a:ea typeface="ＭＳ Ｐゴシック" charset="0"/>
                <a:cs typeface="ＭＳ Ｐゴシック" charset="0"/>
              </a:rPr>
              <a:t>t</a:t>
            </a:r>
            <a:r>
              <a:rPr lang="en-US" sz="2400" dirty="0" smtClean="0">
                <a:solidFill>
                  <a:srgbClr val="62D6AC"/>
                </a:solidFill>
                <a:latin typeface="Kruti Dev 010" pitchFamily="2" charset="0"/>
                <a:ea typeface="ＭＳ Ｐゴシック" charset="0"/>
                <a:cs typeface="ＭＳ Ｐゴシック" charset="0"/>
              </a:rPr>
              <a:t>t**</a:t>
            </a:r>
            <a:endParaRPr lang="en-US" sz="2400" dirty="0">
              <a:solidFill>
                <a:srgbClr val="FAFD00"/>
              </a:solidFill>
              <a:latin typeface="Kruti Dev 010" pitchFamily="2"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0" name="Rectangle 79"/>
          <p:cNvSpPr/>
          <p:nvPr/>
        </p:nvSpPr>
        <p:spPr>
          <a:xfrm>
            <a:off x="49898" y="-81804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81" name="Rectangle 80"/>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7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82" name="Rectangle 81"/>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484310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22" name="Rectangle 7"/>
          <p:cNvSpPr>
            <a:spLocks noChangeArrowheads="1"/>
          </p:cNvSpPr>
          <p:nvPr/>
        </p:nvSpPr>
        <p:spPr bwMode="auto">
          <a:xfrm>
            <a:off x="3189288" y="876300"/>
            <a:ext cx="1269577"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400" b="1" dirty="0" smtClean="0">
                <a:ln>
                  <a:solidFill>
                    <a:schemeClr val="accent2"/>
                  </a:solidFill>
                </a:ln>
                <a:solidFill>
                  <a:schemeClr val="accent2"/>
                </a:solidFill>
                <a:latin typeface="Kruti Dev 010" pitchFamily="2" charset="0"/>
                <a:ea typeface="ＭＳ Ｐゴシック" charset="0"/>
                <a:cs typeface="ＭＳ Ｐゴシック" charset="0"/>
              </a:rPr>
              <a:t>;qlqQ</a:t>
            </a:r>
            <a:endParaRPr lang="en-US" sz="4400" b="1" dirty="0">
              <a:ln>
                <a:solidFill>
                  <a:schemeClr val="accent2"/>
                </a:solidFill>
              </a:ln>
              <a:solidFill>
                <a:schemeClr val="accent2"/>
              </a:solidFill>
              <a:latin typeface="Kruti Dev 010" pitchFamily="2" charset="0"/>
              <a:ea typeface="ＭＳ Ｐゴシック" charset="0"/>
              <a:cs typeface="ＭＳ Ｐゴシック" charset="0"/>
            </a:endParaRP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2436564"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800" dirty="0" smtClean="0">
                <a:ln>
                  <a:solidFill>
                    <a:srgbClr val="FFFF00"/>
                  </a:solidFill>
                </a:ln>
                <a:solidFill>
                  <a:srgbClr val="FFFF00"/>
                </a:solidFill>
                <a:latin typeface="Kruti Dev 010" pitchFamily="2" charset="0"/>
                <a:ea typeface="ＭＳ Ｐゴシック" charset="0"/>
                <a:cs typeface="ＭＳ Ｐゴシック" charset="0"/>
              </a:rPr>
              <a:t>,</a:t>
            </a:r>
            <a:r>
              <a:rPr lang="en-US" sz="9600" dirty="0" smtClean="0">
                <a:ln>
                  <a:solidFill>
                    <a:srgbClr val="00FF00"/>
                  </a:solidFill>
                </a:ln>
                <a:solidFill>
                  <a:srgbClr val="00FF00"/>
                </a:solidFill>
                <a:latin typeface="Kruti Dev 010" pitchFamily="2" charset="0"/>
                <a:ea typeface="ＭＳ Ｐゴシック" charset="0"/>
                <a:cs typeface="ＭＳ Ｐゴシック" charset="0"/>
              </a:rPr>
              <a:t>ts</a:t>
            </a:r>
            <a:r>
              <a:rPr lang="en-US" sz="4800" dirty="0" smtClean="0">
                <a:ln>
                  <a:solidFill>
                    <a:srgbClr val="FFFF00"/>
                  </a:solidFill>
                </a:ln>
                <a:solidFill>
                  <a:srgbClr val="FFFF00"/>
                </a:solidFill>
                <a:latin typeface="Kruti Dev 010" pitchFamily="2" charset="0"/>
                <a:ea typeface="ＭＳ Ｐゴシック" charset="0"/>
                <a:cs typeface="ＭＳ Ｐゴシック" charset="0"/>
              </a:rPr>
              <a:t>,e ts</a:t>
            </a:r>
            <a:endParaRPr lang="en-US" sz="4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2725" name="Rectangle 21"/>
          <p:cNvSpPr>
            <a:spLocks noChangeArrowheads="1"/>
          </p:cNvSpPr>
          <p:nvPr/>
        </p:nvSpPr>
        <p:spPr bwMode="auto">
          <a:xfrm>
            <a:off x="523875" y="2034920"/>
            <a:ext cx="2665413" cy="261353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smtClean="0">
                <a:solidFill>
                  <a:srgbClr val="FFFFFF"/>
                </a:solidFill>
                <a:latin typeface="Kruti Dev 010" pitchFamily="2" charset="0"/>
                <a:ea typeface="ＭＳ Ｐゴシック" charset="0"/>
                <a:cs typeface="ＭＳ Ｐゴシック" charset="0"/>
              </a:rPr>
              <a:t>† yksxksa esa</a:t>
            </a:r>
          </a:p>
          <a:p>
            <a:pPr algn="ctr" defTabSz="914400" eaLnBrk="0" fontAlgn="base" hangingPunct="0">
              <a:spcBef>
                <a:spcPct val="0"/>
              </a:spcBef>
              <a:spcAft>
                <a:spcPct val="0"/>
              </a:spcAft>
              <a:defRPr/>
            </a:pPr>
            <a:r>
              <a:rPr lang="en-US" sz="4000" b="1" dirty="0" smtClean="0">
                <a:solidFill>
                  <a:srgbClr val="FFFFFF"/>
                </a:solidFill>
                <a:latin typeface="Kruti Dev 010" pitchFamily="2" charset="0"/>
                <a:ea typeface="ＭＳ Ｐゴシック" charset="0"/>
                <a:cs typeface="ＭＳ Ｐゴシック" charset="0"/>
              </a:rPr>
              <a:t>nwljk tu %</a:t>
            </a:r>
            <a:endParaRPr lang="en-US" sz="4000" dirty="0">
              <a:solidFill>
                <a:srgbClr val="FFD34A"/>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000" dirty="0" smtClean="0">
                <a:solidFill>
                  <a:srgbClr val="FAFD00"/>
                </a:solidFill>
                <a:latin typeface="Kruti Dev 010" pitchFamily="2" charset="0"/>
                <a:ea typeface="ＭＳ Ｐゴシック" charset="0"/>
                <a:cs typeface="ＭＳ Ｐゴシック" charset="0"/>
              </a:rPr>
              <a:t>gS %</a:t>
            </a:r>
            <a:endParaRPr lang="en-US" sz="4000"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4400" dirty="0">
              <a:solidFill>
                <a:srgbClr val="FFD34A"/>
              </a:solidFill>
              <a:latin typeface="Kruti Dev 010" pitchFamily="2" charset="0"/>
              <a:ea typeface="ＭＳ Ｐゴシック" charset="0"/>
              <a:cs typeface="ＭＳ Ｐゴシック" charset="0"/>
            </a:endParaRPr>
          </a:p>
        </p:txBody>
      </p:sp>
      <p:grpSp>
        <p:nvGrpSpPr>
          <p:cNvPr id="34" name="Group 33"/>
          <p:cNvGrpSpPr/>
          <p:nvPr/>
        </p:nvGrpSpPr>
        <p:grpSpPr>
          <a:xfrm>
            <a:off x="7988300" y="3429000"/>
            <a:ext cx="954088" cy="673100"/>
            <a:chOff x="7988300" y="3429000"/>
            <a:chExt cx="954088" cy="673100"/>
          </a:xfrm>
        </p:grpSpPr>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gr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747" name="Rectangle 4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51</a:t>
            </a:r>
          </a:p>
        </p:txBody>
      </p:sp>
      <p:sp>
        <p:nvSpPr>
          <p:cNvPr id="32"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084247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69055" name="Rectangle 3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52</a:t>
            </a:r>
          </a:p>
        </p:txBody>
      </p:sp>
      <p:grpSp>
        <p:nvGrpSpPr>
          <p:cNvPr id="113672" name="Group 37"/>
          <p:cNvGrpSpPr>
            <a:grpSpLocks/>
          </p:cNvGrpSpPr>
          <p:nvPr/>
        </p:nvGrpSpPr>
        <p:grpSpPr bwMode="auto">
          <a:xfrm>
            <a:off x="544513" y="500063"/>
            <a:ext cx="4948237" cy="5684835"/>
            <a:chOff x="343" y="315"/>
            <a:chExt cx="3117" cy="3581"/>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2098" cy="1338"/>
            </a:xfrm>
            <a:prstGeom prst="rect">
              <a:avLst/>
            </a:prstGeom>
            <a:noFill/>
            <a:ln w="9525">
              <a:noFill/>
              <a:miter lim="800000"/>
              <a:headEnd/>
              <a:tailEnd/>
            </a:ln>
            <a:effectLst>
              <a:outerShdw blurRad="63500" dist="57501" dir="3723739"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400" b="1" dirty="0" smtClean="0">
                  <a:ln>
                    <a:solidFill>
                      <a:srgbClr val="FFFF00"/>
                    </a:solidFill>
                  </a:ln>
                  <a:solidFill>
                    <a:srgbClr val="FFFF00"/>
                  </a:solidFill>
                  <a:effectLst>
                    <a:outerShdw blurRad="38100" dist="38100" dir="2700000" algn="tl">
                      <a:srgbClr val="000000"/>
                    </a:outerShdw>
                  </a:effectLst>
                  <a:latin typeface="Kruti Dev 010" pitchFamily="2" charset="0"/>
                </a:rPr>
                <a:t>nksFkku ds [ksrksa esa pjokgs] btjk;y</a:t>
              </a:r>
            </a:p>
          </p:txBody>
        </p:sp>
      </p:grpSp>
      <p:grpSp>
        <p:nvGrpSpPr>
          <p:cNvPr id="3" name="Group 38"/>
          <p:cNvGrpSpPr>
            <a:grpSpLocks/>
          </p:cNvGrpSpPr>
          <p:nvPr/>
        </p:nvGrpSpPr>
        <p:grpSpPr bwMode="auto">
          <a:xfrm>
            <a:off x="4084638" y="1441233"/>
            <a:ext cx="4632892" cy="4691280"/>
            <a:chOff x="2573" y="918"/>
            <a:chExt cx="2729" cy="2888"/>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190" y="918"/>
              <a:ext cx="2112" cy="891"/>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4400" b="1" dirty="0" smtClean="0">
                  <a:ln>
                    <a:solidFill>
                      <a:srgbClr val="FFFF00"/>
                    </a:solidFill>
                  </a:ln>
                  <a:solidFill>
                    <a:srgbClr val="FFFF00"/>
                  </a:solidFill>
                  <a:effectLst>
                    <a:outerShdw blurRad="38100" dist="38100" dir="2700000" algn="tl">
                      <a:srgbClr val="000000"/>
                    </a:outerShdw>
                  </a:effectLst>
                  <a:latin typeface="Kruti Dev 010" pitchFamily="2" charset="0"/>
                </a:rPr>
                <a:t>yDlj ds eafnjksa dk eq[; }kj</a:t>
              </a:r>
            </a:p>
          </p:txBody>
        </p:sp>
      </p:grpSp>
      <p:grpSp>
        <p:nvGrpSpPr>
          <p:cNvPr id="28" name="Group 27"/>
          <p:cNvGrpSpPr/>
          <p:nvPr/>
        </p:nvGrpSpPr>
        <p:grpSpPr>
          <a:xfrm>
            <a:off x="7988300" y="3429000"/>
            <a:ext cx="954088" cy="673100"/>
            <a:chOff x="7988300" y="3429000"/>
            <a:chExt cx="954088" cy="673100"/>
          </a:xfrm>
        </p:grpSpPr>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10" pitchFamily="2" charset="0"/>
                  <a:ea typeface="ＭＳ Ｐゴシック" charset="0"/>
                  <a:cs typeface="ＭＳ Ｐゴシック" charset="0"/>
                </a:rPr>
                <a:t>;qlqQ</a:t>
              </a:r>
              <a:endParaRPr lang="en-US" sz="1600" b="1" dirty="0">
                <a:solidFill>
                  <a:srgbClr val="000000"/>
                </a:solidFill>
                <a:latin typeface="Kruti Dev 010" pitchFamily="2" charset="0"/>
                <a:ea typeface="ＭＳ Ｐゴシック" charset="0"/>
                <a:cs typeface="ＭＳ Ｐゴシック" charset="0"/>
              </a:endParaRPr>
            </a:p>
          </p:txBody>
        </p:sp>
      </p:grpSp>
      <p:sp>
        <p:nvSpPr>
          <p:cNvPr id="769063" name="Text Box 39"/>
          <p:cNvSpPr txBox="1">
            <a:spLocks noChangeArrowheads="1"/>
          </p:cNvSpPr>
          <p:nvPr/>
        </p:nvSpPr>
        <p:spPr bwMode="auto">
          <a:xfrm>
            <a:off x="2165448"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rPr>
              <a:t>mRifRr</a:t>
            </a:r>
            <a:r>
              <a:rPr lang="en-US" sz="1600" b="1" dirty="0" smtClean="0">
                <a:solidFill>
                  <a:srgbClr val="FFFFFF"/>
                </a:solidFill>
                <a:latin typeface="Kruti Dev 010" pitchFamily="2" charset="0"/>
              </a:rPr>
              <a:t> </a:t>
            </a:r>
            <a:r>
              <a:rPr lang="en-US" sz="1600" b="1" dirty="0" smtClean="0">
                <a:solidFill>
                  <a:srgbClr val="FFFFFF"/>
                </a:solidFill>
                <a:latin typeface="Kruti Dev 010" pitchFamily="2" charset="0"/>
                <a:ea typeface="ＭＳ Ｐゴシック" charset="0"/>
              </a:rPr>
              <a:t>३</a:t>
            </a:r>
            <a:r>
              <a:rPr lang="x-none" sz="1600" b="1" dirty="0" smtClean="0">
                <a:solidFill>
                  <a:srgbClr val="FFFFFF"/>
                </a:solidFill>
                <a:latin typeface="Kruti Dev 010" pitchFamily="2" charset="0"/>
                <a:ea typeface="ＭＳ Ｐゴシック" charset="0"/>
                <a:cs typeface="Mangal"/>
              </a:rPr>
              <a:t>७</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१६</a:t>
            </a:r>
            <a:r>
              <a:rPr lang="en-US" sz="1600" b="1" dirty="0" smtClean="0">
                <a:solidFill>
                  <a:srgbClr val="FFFFFF"/>
                </a:solidFill>
                <a:latin typeface="Kruti Dev 010" pitchFamily="2" charset="0"/>
                <a:ea typeface="ＭＳ Ｐゴシック" charset="0"/>
                <a:cs typeface="ＭＳ Ｐゴシック" charset="0"/>
              </a:rPr>
              <a:t> % </a:t>
            </a:r>
            <a:r>
              <a:rPr lang="x-none" sz="1600" dirty="0" smtClean="0">
                <a:solidFill>
                  <a:srgbClr val="FFFFFF"/>
                </a:solidFill>
                <a:latin typeface="Kruti Dev 010" pitchFamily="2" charset="0"/>
                <a:ea typeface="ＭＳ Ｐゴシック" charset="0"/>
                <a:cs typeface="Mangal"/>
              </a:rPr>
              <a:t>१८</a:t>
            </a:r>
            <a:endParaRPr lang="en-US" sz="1600" dirty="0">
              <a:solidFill>
                <a:srgbClr val="FFFFFF"/>
              </a:solidFill>
              <a:latin typeface="Kruti Dev 010" pitchFamily="2" charset="0"/>
              <a:ea typeface="ＭＳ Ｐゴシック" charset="0"/>
              <a:cs typeface="ＭＳ Ｐゴシック" charset="0"/>
            </a:endParaRP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113686" name="Text Box 41"/>
          <p:cNvSpPr txBox="1">
            <a:spLocks noChangeArrowheads="1"/>
          </p:cNvSpPr>
          <p:nvPr/>
        </p:nvSpPr>
        <p:spPr bwMode="auto">
          <a:xfrm>
            <a:off x="8650288" y="648493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1</a:t>
            </a: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729371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83700" name="Text Box 20"/>
          <p:cNvSpPr txBox="1">
            <a:spLocks noChangeArrowheads="1"/>
          </p:cNvSpPr>
          <p:nvPr/>
        </p:nvSpPr>
        <p:spPr bwMode="auto">
          <a:xfrm>
            <a:off x="2089150"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smtClean="0">
                <a:solidFill>
                  <a:srgbClr val="FFFFFF"/>
                </a:solidFill>
                <a:latin typeface="Kruti Dev 010" pitchFamily="2" charset="0"/>
              </a:rPr>
              <a:t>mRifRr</a:t>
            </a:r>
            <a:r>
              <a:rPr lang="en-US" sz="1600" b="1" dirty="0" smtClean="0">
                <a:solidFill>
                  <a:srgbClr val="FFFFFF"/>
                </a:solidFill>
                <a:latin typeface="Kruti Dev 010" pitchFamily="2" charset="0"/>
                <a:ea typeface="ＭＳ Ｐゴシック" charset="0"/>
                <a:cs typeface="ＭＳ Ｐゴシック" charset="0"/>
              </a:rPr>
              <a:t> </a:t>
            </a:r>
            <a:r>
              <a:rPr lang="x-none" sz="1600" b="1" dirty="0" smtClean="0">
                <a:solidFill>
                  <a:srgbClr val="FFFFFF"/>
                </a:solidFill>
                <a:latin typeface="Kruti Dev 010" pitchFamily="2" charset="0"/>
                <a:ea typeface="ＭＳ Ｐゴシック" charset="0"/>
                <a:cs typeface="Mangal"/>
              </a:rPr>
              <a:t>३</a:t>
            </a:r>
            <a:r>
              <a:rPr lang="en-US" sz="1600" b="1" dirty="0" smtClean="0">
                <a:solidFill>
                  <a:srgbClr val="FFFFFF"/>
                </a:solidFill>
                <a:latin typeface="Kruti Dev 010" pitchFamily="2" charset="0"/>
                <a:ea typeface="ＭＳ Ｐゴシック" charset="0"/>
                <a:cs typeface="ＭＳ Ｐゴシック" charset="0"/>
              </a:rPr>
              <a:t>७%</a:t>
            </a:r>
            <a:r>
              <a:rPr lang="x-none" sz="1600" dirty="0" smtClean="0">
                <a:solidFill>
                  <a:srgbClr val="FFFFFF"/>
                </a:solidFill>
                <a:latin typeface="Kruti Dev 010" pitchFamily="2" charset="0"/>
                <a:ea typeface="ＭＳ Ｐゴシック" charset="0"/>
                <a:cs typeface="Mangal"/>
              </a:rPr>
              <a:t>१८</a:t>
            </a:r>
            <a:endParaRPr lang="en-US" sz="1600" dirty="0">
              <a:solidFill>
                <a:srgbClr val="FFFFFF"/>
              </a:solidFill>
              <a:latin typeface="Kruti Dev 010" pitchFamily="2" charset="0"/>
              <a:ea typeface="ＭＳ Ｐゴシック" charset="0"/>
              <a:cs typeface="ＭＳ Ｐゴシック" charset="0"/>
            </a:endParaRP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3713"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847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2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7988300" y="3429000"/>
            <a:ext cx="954088" cy="673100"/>
            <a:chOff x="7988300" y="3429000"/>
            <a:chExt cx="954088" cy="673100"/>
          </a:xfrm>
        </p:grpSpPr>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10" pitchFamily="2" charset="0"/>
                  <a:ea typeface="ＭＳ Ｐゴシック" charset="0"/>
                  <a:cs typeface="ＭＳ Ｐゴシック" charset="0"/>
                </a:rPr>
                <a:t>;qlqQ</a:t>
              </a:r>
              <a:endParaRPr lang="en-US" sz="1600" b="1" dirty="0">
                <a:solidFill>
                  <a:srgbClr val="000000"/>
                </a:solidFill>
                <a:latin typeface="Kruti Dev 010" pitchFamily="2" charset="0"/>
                <a:ea typeface="ＭＳ Ｐゴシック" charset="0"/>
                <a:cs typeface="ＭＳ Ｐゴシック" charset="0"/>
              </a:endParaRPr>
            </a:p>
          </p:txBody>
        </p:sp>
      </p:gr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6207883" y="6097171"/>
            <a:ext cx="2505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२४</a:t>
            </a:r>
            <a:r>
              <a:rPr lang="en-US" sz="1600" b="1" dirty="0" smtClean="0">
                <a:solidFill>
                  <a:srgbClr val="FFFFFF"/>
                </a:solidFill>
                <a:latin typeface="Kruti Dev 010"/>
                <a:cs typeface="Mangal"/>
              </a:rPr>
              <a:t>%</a:t>
            </a:r>
            <a:r>
              <a:rPr lang="x-none" sz="1600" b="1" dirty="0" smtClean="0">
                <a:solidFill>
                  <a:srgbClr val="FFFFFF"/>
                </a:solidFill>
                <a:latin typeface="Kruti Dev 010" pitchFamily="2" charset="0"/>
                <a:cs typeface="Mangal"/>
              </a:rPr>
              <a:t>२५</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5188148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84724" name="Text Box 20"/>
          <p:cNvSpPr txBox="1">
            <a:spLocks noChangeArrowheads="1"/>
          </p:cNvSpPr>
          <p:nvPr/>
        </p:nvSpPr>
        <p:spPr bwMode="auto">
          <a:xfrm>
            <a:off x="2066974"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smtClean="0">
                <a:solidFill>
                  <a:srgbClr val="FFFFFF"/>
                </a:solidFill>
                <a:latin typeface="Kruti Dev 010" pitchFamily="2" charset="0"/>
              </a:rPr>
              <a:t>mRifRr</a:t>
            </a:r>
            <a:r>
              <a:rPr lang="en-US" sz="1400" b="1" dirty="0" smtClean="0">
                <a:solidFill>
                  <a:srgbClr val="FFFFFF"/>
                </a:solidFill>
                <a:latin typeface="Kruti Dev 010" pitchFamily="2" charset="0"/>
                <a:ea typeface="ＭＳ Ｐゴシック" charset="0"/>
                <a:cs typeface="ＭＳ Ｐゴシック" charset="0"/>
              </a:rPr>
              <a:t> </a:t>
            </a:r>
            <a:r>
              <a:rPr lang="x-none" sz="1400" b="1" dirty="0" smtClean="0">
                <a:solidFill>
                  <a:srgbClr val="FFFFFF"/>
                </a:solidFill>
                <a:latin typeface="Kruti Dev 010" pitchFamily="2" charset="0"/>
                <a:ea typeface="ＭＳ Ｐゴシック" charset="0"/>
                <a:cs typeface="Mangal"/>
              </a:rPr>
              <a:t>४१:</a:t>
            </a:r>
            <a:r>
              <a:rPr lang="en-US" sz="1400" b="1" dirty="0" smtClean="0">
                <a:solidFill>
                  <a:srgbClr val="FFFFFF"/>
                </a:solidFill>
                <a:latin typeface="Kruti Dev 010" pitchFamily="2" charset="0"/>
                <a:ea typeface="ＭＳ Ｐゴシック" charset="0"/>
                <a:cs typeface="Mangal"/>
              </a:rPr>
              <a:t>४</a:t>
            </a:r>
            <a:r>
              <a:rPr lang="x-none" sz="1400" b="1" dirty="0" smtClean="0">
                <a:solidFill>
                  <a:srgbClr val="FFFFFF"/>
                </a:solidFill>
                <a:latin typeface="Kruti Dev 010" pitchFamily="2" charset="0"/>
                <a:ea typeface="ＭＳ Ｐゴシック" charset="0"/>
                <a:cs typeface="Mangal"/>
              </a:rPr>
              <a:t>१</a:t>
            </a:r>
            <a:r>
              <a:rPr lang="en-US" sz="1400" b="1" dirty="0" smtClean="0">
                <a:solidFill>
                  <a:srgbClr val="FFFFFF"/>
                </a:solidFill>
                <a:latin typeface="Kruti Dev 010" pitchFamily="2" charset="0"/>
                <a:ea typeface="ＭＳ Ｐゴシック" charset="0"/>
                <a:cs typeface="ＭＳ Ｐゴシック" charset="0"/>
              </a:rPr>
              <a:t>-</a:t>
            </a:r>
            <a:r>
              <a:rPr lang="x-none" sz="1400" b="1" dirty="0" smtClean="0">
                <a:solidFill>
                  <a:srgbClr val="FFFFFF"/>
                </a:solidFill>
                <a:latin typeface="Kruti Dev 010" pitchFamily="2" charset="0"/>
                <a:ea typeface="ＭＳ Ｐゴシック" charset="0"/>
                <a:cs typeface="Mangal"/>
              </a:rPr>
              <a:t>४</a:t>
            </a:r>
            <a:r>
              <a:rPr lang="x-none" sz="1600" b="1" dirty="0" smtClean="0">
                <a:solidFill>
                  <a:srgbClr val="FFFFFF"/>
                </a:solidFill>
                <a:latin typeface="Kruti Dev 010" pitchFamily="2" charset="0"/>
                <a:ea typeface="ＭＳ Ｐゴシック" charset="0"/>
                <a:cs typeface="Mangal"/>
              </a:rPr>
              <a:t>६</a:t>
            </a:r>
            <a:endParaRPr lang="en-US" sz="1100" b="1" dirty="0">
              <a:solidFill>
                <a:srgbClr val="FFFFFF"/>
              </a:solidFill>
              <a:latin typeface="Kruti Dev 010" pitchFamily="2" charset="0"/>
              <a:ea typeface="ＭＳ Ｐゴシック" charset="0"/>
              <a:cs typeface="ＭＳ Ｐゴシック" charset="0"/>
            </a:endParaRP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dirty="0">
                <a:solidFill>
                  <a:srgbClr val="FFD34A"/>
                </a:solidFill>
                <a:latin typeface="Kruti Dev 010" pitchFamily="2"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2" name="Group 21"/>
          <p:cNvGrpSpPr/>
          <p:nvPr/>
        </p:nvGrpSpPr>
        <p:grpSpPr>
          <a:xfrm>
            <a:off x="7988300" y="3429000"/>
            <a:ext cx="954088" cy="673100"/>
            <a:chOff x="7988300" y="3429000"/>
            <a:chExt cx="954088" cy="673100"/>
          </a:xfrm>
        </p:grpSpPr>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10" pitchFamily="2" charset="0"/>
                  <a:ea typeface="ＭＳ Ｐゴシック" charset="0"/>
                  <a:cs typeface="ＭＳ Ｐゴシック" charset="0"/>
                </a:rPr>
                <a:t>;qlqQ</a:t>
              </a:r>
              <a:endParaRPr lang="en-US" sz="1600" b="1" dirty="0">
                <a:solidFill>
                  <a:srgbClr val="000000"/>
                </a:solidFill>
                <a:latin typeface="Kruti Dev 010" pitchFamily="2" charset="0"/>
                <a:ea typeface="ＭＳ Ｐゴシック" charset="0"/>
                <a:cs typeface="ＭＳ Ｐゴシック" charset="0"/>
              </a:endParaRPr>
            </a:p>
          </p:txBody>
        </p:sp>
      </p:grpSp>
      <p:sp>
        <p:nvSpPr>
          <p:cNvPr id="584736" name="Rectangle 3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54</a:t>
            </a:r>
          </a:p>
        </p:txBody>
      </p:sp>
      <p:sp>
        <p:nvSpPr>
          <p:cNvPr id="117779" name="Text Box 33"/>
          <p:cNvSpPr txBox="1">
            <a:spLocks noChangeArrowheads="1"/>
          </p:cNvSpPr>
          <p:nvPr/>
        </p:nvSpPr>
        <p:spPr bwMode="auto">
          <a:xfrm>
            <a:off x="6511079" y="6155293"/>
            <a:ext cx="23374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a:t>
            </a:r>
            <a:r>
              <a:rPr lang="en-US" sz="1800" b="1" dirty="0" err="1" smtClean="0">
                <a:solidFill>
                  <a:srgbClr val="FFFFFF"/>
                </a:solidFill>
                <a:latin typeface="Kruti Dev 010" pitchFamily="2" charset="0"/>
              </a:rPr>
              <a:t>iwLrd</a:t>
            </a:r>
            <a:r>
              <a:rPr lang="en-US" sz="1800" b="1" dirty="0" smtClean="0">
                <a:solidFill>
                  <a:srgbClr val="FFFFFF"/>
                </a:solidFill>
                <a:latin typeface="Kruti Dev 010" pitchFamily="2" charset="0"/>
              </a:rPr>
              <a:t>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२४—२५</a:t>
            </a:r>
            <a:endParaRPr lang="en-US" sz="14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600" b="1" dirty="0">
              <a:solidFill>
                <a:srgbClr val="FFFFFF"/>
              </a:solidFill>
              <a:latin typeface="Kruti Dev 010" pitchFamily="2" charset="0"/>
            </a:endParaRPr>
          </a:p>
        </p:txBody>
      </p:sp>
      <p:sp>
        <p:nvSpPr>
          <p:cNvPr id="2" name="TextBox 1"/>
          <p:cNvSpPr txBox="1"/>
          <p:nvPr/>
        </p:nvSpPr>
        <p:spPr>
          <a:xfrm>
            <a:off x="1229832" y="5117614"/>
            <a:ext cx="6758468" cy="923330"/>
          </a:xfrm>
          <a:prstGeom prst="rect">
            <a:avLst/>
          </a:prstGeom>
          <a:solidFill>
            <a:schemeClr val="bg2"/>
          </a:solidFill>
        </p:spPr>
        <p:txBody>
          <a:bodyPr wrap="square" rtlCol="0">
            <a:spAutoFit/>
          </a:bodyPr>
          <a:lstStyle/>
          <a:p>
            <a:pPr algn="ctr"/>
            <a:r>
              <a:rPr lang="en-US" sz="5400" b="1" i="1" dirty="0" smtClean="0">
                <a:ln>
                  <a:solidFill>
                    <a:srgbClr val="FFFF00"/>
                  </a:solidFill>
                </a:ln>
                <a:solidFill>
                  <a:srgbClr val="FFFF00"/>
                </a:solidFill>
                <a:latin typeface="Kruti Dev 010" pitchFamily="2" charset="0"/>
                <a:cs typeface="Arial"/>
              </a:rPr>
              <a:t>;qlqQ lÙkk esa vkrk gS</a:t>
            </a:r>
            <a:endParaRPr lang="en-US" sz="5400" b="1" i="1" dirty="0">
              <a:ln>
                <a:solidFill>
                  <a:srgbClr val="FFFF00"/>
                </a:solidFill>
              </a:ln>
              <a:solidFill>
                <a:srgbClr val="FFFF00"/>
              </a:solidFill>
              <a:latin typeface="Kruti Dev 010" pitchFamily="2" charset="0"/>
              <a:cs typeface="Arial"/>
            </a:endParaRPr>
          </a:p>
        </p:txBody>
      </p:sp>
    </p:spTree>
    <p:extLst>
      <p:ext uri="{BB962C8B-B14F-4D97-AF65-F5344CB8AC3E}">
        <p14:creationId xmlns:p14="http://schemas.microsoft.com/office/powerpoint/2010/main" val="3257564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19621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 vkj</a:t>
            </a:r>
            <a:endParaRPr lang="en-US" sz="2400" b="1" dirty="0">
              <a:solidFill>
                <a:srgbClr val="CECECE"/>
              </a:solidFill>
              <a:latin typeface="Kruti Dev 010" pitchFamily="2" charset="0"/>
              <a:ea typeface="ＭＳ Ｐゴシック" charset="0"/>
              <a:cs typeface="ＭＳ Ｐゴシック" charset="0"/>
            </a:endParaRP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ihth</a:t>
            </a:r>
            <a:endParaRPr lang="en-US" sz="2400" b="1" dirty="0">
              <a:solidFill>
                <a:srgbClr val="CECECE"/>
              </a:solidFill>
              <a:latin typeface="Kruti Dev 010" pitchFamily="2" charset="0"/>
              <a:ea typeface="ＭＳ Ｐゴシック" charset="0"/>
              <a:cs typeface="ＭＳ Ｐゴシック" charset="0"/>
            </a:endParaRP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 th</a:t>
            </a:r>
            <a:endParaRPr lang="en-US" sz="2400" b="1" dirty="0">
              <a:solidFill>
                <a:srgbClr val="CECECE"/>
              </a:solidFill>
              <a:latin typeface="Kruti Dev 010" pitchFamily="2" charset="0"/>
              <a:ea typeface="ＭＳ Ｐゴシック" charset="0"/>
              <a:cs typeface="ＭＳ Ｐゴシック" charset="0"/>
            </a:endParaRPr>
          </a:p>
        </p:txBody>
      </p:sp>
      <p:sp>
        <p:nvSpPr>
          <p:cNvPr id="207887"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vkj,l</a:t>
            </a:r>
            <a:endParaRPr lang="en-US" sz="2400" b="1" dirty="0">
              <a:solidFill>
                <a:srgbClr val="CECECE"/>
              </a:solidFill>
              <a:latin typeface="Kruti Dev 010" pitchFamily="2" charset="0"/>
              <a:ea typeface="ＭＳ Ｐゴシック" charset="0"/>
              <a:cs typeface="ＭＳ Ｐゴシック" charset="0"/>
            </a:endParaRPr>
          </a:p>
        </p:txBody>
      </p:sp>
      <p:sp>
        <p:nvSpPr>
          <p:cNvPr id="207888" name="Rectangle 16"/>
          <p:cNvSpPr>
            <a:spLocks noChangeArrowheads="1"/>
          </p:cNvSpPr>
          <p:nvPr/>
        </p:nvSpPr>
        <p:spPr bwMode="auto">
          <a:xfrm>
            <a:off x="2020888" y="992188"/>
            <a:ext cx="114776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 ,l</a:t>
            </a:r>
            <a:endParaRPr lang="en-US" sz="2400" b="1" dirty="0">
              <a:solidFill>
                <a:srgbClr val="CECECE"/>
              </a:solidFill>
              <a:latin typeface="Kruti Dev 010" pitchFamily="2" charset="0"/>
              <a:ea typeface="ＭＳ Ｐゴシック" charset="0"/>
              <a:cs typeface="ＭＳ Ｐゴシック" charset="0"/>
            </a:endParaRP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mh,l</a:t>
            </a:r>
            <a:endParaRPr lang="en-US" sz="2400" b="1" dirty="0">
              <a:solidFill>
                <a:srgbClr val="CECECE"/>
              </a:solidFill>
              <a:latin typeface="Kruti Dev 010" pitchFamily="2" charset="0"/>
              <a:ea typeface="ＭＳ Ｐゴシック" charset="0"/>
              <a:cs typeface="ＭＳ Ｐゴシック" charset="0"/>
            </a:endParaRP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;w</a:t>
            </a:r>
            <a:endParaRPr lang="en-US" sz="2400" b="1" dirty="0">
              <a:solidFill>
                <a:srgbClr val="CECECE"/>
              </a:solidFill>
              <a:latin typeface="Kruti Dev 010" pitchFamily="2" charset="0"/>
              <a:ea typeface="ＭＳ Ｐゴシック" charset="0"/>
              <a:cs typeface="ＭＳ Ｐゴシック" charset="0"/>
            </a:endParaRPr>
          </a:p>
        </p:txBody>
      </p:sp>
      <p:sp>
        <p:nvSpPr>
          <p:cNvPr id="207898"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ch</a:t>
            </a:r>
            <a:endParaRPr lang="en-US" sz="2400" b="1" dirty="0">
              <a:solidFill>
                <a:srgbClr val="CECECE"/>
              </a:solidFill>
              <a:latin typeface="Kruti Dev 010" pitchFamily="2" charset="0"/>
              <a:ea typeface="ＭＳ Ｐゴシック" charset="0"/>
              <a:cs typeface="ＭＳ Ｐゴシック" charset="0"/>
            </a:endParaRPr>
          </a:p>
        </p:txBody>
      </p:sp>
      <p:sp>
        <p:nvSpPr>
          <p:cNvPr id="207900"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,p</a:t>
            </a:r>
            <a:endParaRPr lang="en-US" sz="2400" b="1" dirty="0">
              <a:solidFill>
                <a:srgbClr val="CECECE"/>
              </a:solidFill>
              <a:latin typeface="Kruti Dev 010" pitchFamily="2" charset="0"/>
              <a:ea typeface="ＭＳ Ｐゴシック" charset="0"/>
              <a:cs typeface="ＭＳ Ｐゴシック" charset="0"/>
            </a:endParaRPr>
          </a:p>
        </p:txBody>
      </p:sp>
      <p:sp>
        <p:nvSpPr>
          <p:cNvPr id="207902"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,u ¼,½</a:t>
            </a:r>
            <a:endParaRPr lang="en-US" sz="2400" b="1" dirty="0">
              <a:solidFill>
                <a:srgbClr val="CECECE"/>
              </a:solidFill>
              <a:latin typeface="Kruti Dev 010" pitchFamily="2" charset="0"/>
              <a:ea typeface="ＭＳ Ｐゴシック" charset="0"/>
              <a:cs typeface="ＭＳ Ｐゴシック" charset="0"/>
            </a:endParaRP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5" name="Rectangle 33"/>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lh</a:t>
            </a:r>
            <a:endParaRPr lang="en-US" sz="2400" b="1" dirty="0">
              <a:solidFill>
                <a:srgbClr val="CECECE"/>
              </a:solidFill>
              <a:latin typeface="Kruti Dev 010" pitchFamily="2" charset="0"/>
              <a:ea typeface="ＭＳ Ｐゴシック" charset="0"/>
              <a:cs typeface="ＭＳ Ｐゴシック" charset="0"/>
            </a:endParaRP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ts</a:t>
            </a:r>
            <a:endParaRPr lang="en-US" sz="2400" b="1" dirty="0">
              <a:solidFill>
                <a:srgbClr val="CECECE"/>
              </a:solidFill>
              <a:latin typeface="Kruti Dev 010" pitchFamily="2" charset="0"/>
              <a:ea typeface="ＭＳ Ｐゴシック" charset="0"/>
              <a:cs typeface="ＭＳ Ｐゴシック" charset="0"/>
            </a:endParaRP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dsch</a:t>
            </a:r>
            <a:endParaRPr lang="en-US" sz="2400" b="1" dirty="0">
              <a:solidFill>
                <a:srgbClr val="CECECE"/>
              </a:solidFill>
              <a:latin typeface="Kruti Dev 010" pitchFamily="2" charset="0"/>
              <a:ea typeface="ＭＳ Ｐゴシック" charset="0"/>
              <a:cs typeface="ＭＳ Ｐゴシック" charset="0"/>
            </a:endParaRP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2"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207914" name="Rectangle 42"/>
          <p:cNvSpPr>
            <a:spLocks noChangeArrowheads="1"/>
          </p:cNvSpPr>
          <p:nvPr/>
        </p:nvSpPr>
        <p:spPr bwMode="auto">
          <a:xfrm>
            <a:off x="1744663" y="4081463"/>
            <a:ext cx="45364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smtClean="0">
                <a:solidFill>
                  <a:srgbClr val="EEFF4B"/>
                </a:solidFill>
                <a:latin typeface="Kruti Dev 010" pitchFamily="2" charset="0"/>
                <a:ea typeface="ＭＳ Ｐゴシック" charset="0"/>
                <a:cs typeface="ＭＳ Ｐゴシック" charset="0"/>
              </a:rPr>
              <a:t>bZ</a:t>
            </a:r>
            <a:endParaRPr lang="en-US" sz="4000" b="1" dirty="0">
              <a:solidFill>
                <a:srgbClr val="EEFF4B"/>
              </a:solidFill>
              <a:latin typeface="Kruti Dev 010" pitchFamily="2" charset="0"/>
              <a:ea typeface="ＭＳ Ｐゴシック" charset="0"/>
              <a:cs typeface="ＭＳ Ｐゴシック" charset="0"/>
            </a:endParaRPr>
          </a:p>
        </p:txBody>
      </p:sp>
      <p:sp>
        <p:nvSpPr>
          <p:cNvPr id="207915"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,e,u</a:t>
            </a:r>
            <a:endParaRPr lang="en-US" sz="2400" b="1" dirty="0">
              <a:solidFill>
                <a:srgbClr val="CECECE"/>
              </a:solidFill>
              <a:latin typeface="Kruti Dev 010" pitchFamily="2" charset="0"/>
              <a:ea typeface="ＭＳ Ｐゴシック" charset="0"/>
              <a:cs typeface="ＭＳ Ｐゴシック" charset="0"/>
            </a:endParaRP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sp>
        <p:nvSpPr>
          <p:cNvPr id="207938" name="Text Box 66"/>
          <p:cNvSpPr txBox="1">
            <a:spLocks noChangeArrowheads="1"/>
          </p:cNvSpPr>
          <p:nvPr/>
        </p:nvSpPr>
        <p:spPr bwMode="auto">
          <a:xfrm>
            <a:off x="2085975" y="29369"/>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smtClean="0">
                <a:solidFill>
                  <a:srgbClr val="FFFFFF"/>
                </a:solidFill>
                <a:latin typeface="Kruti Dev 010" pitchFamily="2" charset="0"/>
              </a:rPr>
              <a:t>mRifRr</a:t>
            </a:r>
            <a:r>
              <a:rPr lang="en-US" sz="1600" b="1" dirty="0" smtClean="0">
                <a:solidFill>
                  <a:srgbClr val="FFFFFF"/>
                </a:solidFill>
                <a:latin typeface="Kruti Dev 010" pitchFamily="2" charset="0"/>
                <a:ea typeface="ＭＳ Ｐゴシック" charset="0"/>
                <a:cs typeface="ＭＳ Ｐゴシック" charset="0"/>
              </a:rPr>
              <a:t> </a:t>
            </a:r>
            <a:r>
              <a:rPr lang="en-US" sz="1400" b="1" dirty="0" smtClean="0">
                <a:solidFill>
                  <a:srgbClr val="FFFFFF"/>
                </a:solidFill>
                <a:latin typeface="Kruti Dev 010" pitchFamily="2" charset="0"/>
                <a:ea typeface="ＭＳ Ｐゴシック" charset="0"/>
                <a:cs typeface="ＭＳ Ｐゴシック" charset="0"/>
              </a:rPr>
              <a:t>४</a:t>
            </a:r>
            <a:r>
              <a:rPr lang="x-none" sz="1400" b="1" dirty="0" smtClean="0">
                <a:solidFill>
                  <a:srgbClr val="FFFFFF"/>
                </a:solidFill>
                <a:latin typeface="Kruti Dev 010" pitchFamily="2" charset="0"/>
                <a:ea typeface="ＭＳ Ｐゴシック" charset="0"/>
                <a:cs typeface="Mangal"/>
              </a:rPr>
              <a:t>२</a:t>
            </a:r>
            <a:r>
              <a:rPr lang="en-US" sz="1400" b="1" dirty="0" smtClean="0">
                <a:solidFill>
                  <a:srgbClr val="FFFFFF"/>
                </a:solidFill>
                <a:latin typeface="Kruti Dev 010" pitchFamily="2" charset="0"/>
                <a:ea typeface="ＭＳ Ｐゴシック" charset="0"/>
                <a:cs typeface="ＭＳ Ｐゴシック" charset="0"/>
              </a:rPr>
              <a:t> % </a:t>
            </a:r>
            <a:r>
              <a:rPr lang="x-none" sz="1400" dirty="0" smtClean="0">
                <a:solidFill>
                  <a:srgbClr val="FFFFFF"/>
                </a:solidFill>
                <a:latin typeface="Kruti Dev 010" pitchFamily="2" charset="0"/>
                <a:ea typeface="ＭＳ Ｐゴシック" charset="0"/>
                <a:cs typeface="Mangal"/>
              </a:rPr>
              <a:t>६</a:t>
            </a:r>
            <a:endParaRPr lang="en-US" sz="1400" dirty="0">
              <a:solidFill>
                <a:srgbClr val="FFFFFF"/>
              </a:solidFill>
              <a:latin typeface="Kruti Dev 010" pitchFamily="2"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07946" name="Rectangle 7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55</a:t>
            </a:r>
          </a:p>
        </p:txBody>
      </p:sp>
      <p:sp>
        <p:nvSpPr>
          <p:cNvPr id="207948" name="Text Box 76"/>
          <p:cNvSpPr txBox="1">
            <a:spLocks noChangeArrowheads="1"/>
          </p:cNvSpPr>
          <p:nvPr/>
        </p:nvSpPr>
        <p:spPr bwMode="auto">
          <a:xfrm>
            <a:off x="1803400" y="1701800"/>
            <a:ext cx="2914650" cy="76944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i="1" dirty="0" smtClean="0">
                <a:solidFill>
                  <a:srgbClr val="FFFFFF"/>
                </a:solidFill>
                <a:effectLst>
                  <a:outerShdw blurRad="38100" dist="38100" dir="2700000" algn="tl">
                    <a:srgbClr val="000000"/>
                  </a:outerShdw>
                </a:effectLst>
                <a:latin typeface="Kruti Dev 010" pitchFamily="2" charset="0"/>
              </a:rPr>
              <a:t>vdky</a:t>
            </a:r>
          </a:p>
        </p:txBody>
      </p:sp>
      <p:sp>
        <p:nvSpPr>
          <p:cNvPr id="207949" name="Text Box 77"/>
          <p:cNvSpPr txBox="1">
            <a:spLocks noChangeArrowheads="1"/>
          </p:cNvSpPr>
          <p:nvPr/>
        </p:nvSpPr>
        <p:spPr bwMode="auto">
          <a:xfrm>
            <a:off x="685800" y="4741863"/>
            <a:ext cx="2914650" cy="76944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i="1" dirty="0" smtClean="0">
                <a:solidFill>
                  <a:srgbClr val="FFFFFF"/>
                </a:solidFill>
                <a:effectLst>
                  <a:outerShdw blurRad="38100" dist="38100" dir="2700000" algn="tl">
                    <a:srgbClr val="000000"/>
                  </a:outerShdw>
                </a:effectLst>
                <a:latin typeface="Kruti Dev 010" pitchFamily="2" charset="0"/>
              </a:rPr>
              <a:t>i;kZIr!</a:t>
            </a:r>
          </a:p>
        </p:txBody>
      </p:sp>
      <p:sp>
        <p:nvSpPr>
          <p:cNvPr id="119872" name="Text Box 78"/>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1</a:t>
            </a:r>
          </a:p>
        </p:txBody>
      </p:sp>
      <p:sp>
        <p:nvSpPr>
          <p:cNvPr id="68"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9" name="Rectangle 68"/>
          <p:cNvSpPr/>
          <p:nvPr/>
        </p:nvSpPr>
        <p:spPr>
          <a:xfrm>
            <a:off x="6269780" y="6099488"/>
            <a:ext cx="2403222" cy="369332"/>
          </a:xfrm>
          <a:prstGeom prst="rect">
            <a:avLst/>
          </a:prstGeom>
        </p:spPr>
        <p:txBody>
          <a:bodyPr wrap="none">
            <a:spAutoFit/>
          </a:bodyPr>
          <a:lstStyle/>
          <a:p>
            <a:pPr algn="ctr" defTabSz="914400" eaLnBrk="0" fontAlgn="base" hangingPunct="0">
              <a:spcBef>
                <a:spcPct val="50000"/>
              </a:spcBef>
              <a:spcAft>
                <a:spcPct val="0"/>
              </a:spcAft>
            </a:pPr>
            <a:r>
              <a:rPr lang="en-US" b="1" dirty="0" smtClean="0">
                <a:solidFill>
                  <a:srgbClr val="FFFFFF"/>
                </a:solidFill>
                <a:latin typeface="Kruti Dev 010" pitchFamily="2" charset="0"/>
              </a:rPr>
              <a:t>lgk;d </a:t>
            </a:r>
            <a:r>
              <a:rPr lang="en-US" b="1" dirty="0" err="1" smtClean="0">
                <a:solidFill>
                  <a:srgbClr val="FFFFFF"/>
                </a:solidFill>
                <a:latin typeface="Kruti Dev 010" pitchFamily="2" charset="0"/>
              </a:rPr>
              <a:t>iwLrd</a:t>
            </a:r>
            <a:r>
              <a:rPr lang="en-US" b="1" dirty="0" smtClean="0">
                <a:solidFill>
                  <a:srgbClr val="FFFFFF"/>
                </a:solidFill>
                <a:latin typeface="Kruti Dev 010" pitchFamily="2" charset="0"/>
              </a:rPr>
              <a:t> </a:t>
            </a:r>
            <a:r>
              <a:rPr lang="en-US" b="1" dirty="0" err="1" smtClean="0">
                <a:solidFill>
                  <a:srgbClr val="FFFFFF"/>
                </a:solidFill>
                <a:latin typeface="Kruti Dev 010" pitchFamily="2" charset="0"/>
              </a:rPr>
              <a:t>ist</a:t>
            </a:r>
            <a:r>
              <a:rPr lang="en-US"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२४</a:t>
            </a:r>
            <a:r>
              <a:rPr lang="en-US" sz="1400" b="1" dirty="0" smtClean="0">
                <a:solidFill>
                  <a:srgbClr val="FFFFFF"/>
                </a:solidFill>
                <a:latin typeface="Kruti Dev 010" pitchFamily="2" charset="0"/>
                <a:ea typeface="ＭＳ Ｐゴシック" charset="0"/>
                <a:cs typeface="ＭＳ Ｐゴシック" charset="0"/>
              </a:rPr>
              <a:t> % </a:t>
            </a:r>
            <a:r>
              <a:rPr lang="x-none" sz="1400" b="1" dirty="0" smtClean="0">
                <a:solidFill>
                  <a:srgbClr val="FFFFFF"/>
                </a:solidFill>
                <a:latin typeface="Kruti Dev 010" pitchFamily="2" charset="0"/>
                <a:cs typeface="Mangal"/>
              </a:rPr>
              <a:t>२५</a:t>
            </a:r>
            <a:endParaRPr lang="en-US" sz="1400" b="1" dirty="0" smtClean="0">
              <a:solidFill>
                <a:srgbClr val="FFFFFF"/>
              </a:solidFill>
              <a:latin typeface="Kruti Dev 010" pitchFamily="2" charset="0"/>
            </a:endParaRPr>
          </a:p>
        </p:txBody>
      </p:sp>
    </p:spTree>
    <p:extLst>
      <p:ext uri="{BB962C8B-B14F-4D97-AF65-F5344CB8AC3E}">
        <p14:creationId xmlns:p14="http://schemas.microsoft.com/office/powerpoint/2010/main" val="23507673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dirty="0">
                <a:solidFill>
                  <a:srgbClr val="FFD34A"/>
                </a:solidFill>
                <a:latin typeface="Kruti Dev 010" pitchFamily="2"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777456"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smtClean="0">
                <a:solidFill>
                  <a:srgbClr val="000000"/>
                </a:solidFill>
                <a:latin typeface="Kruti Dev 010" pitchFamily="2" charset="0"/>
                <a:ea typeface="ＭＳ Ｐゴシック" charset="0"/>
                <a:cs typeface="ＭＳ Ｐゴシック" charset="0"/>
              </a:rPr>
              <a:t>;qlqQ</a:t>
            </a:r>
            <a:endParaRPr lang="en-US" sz="2400" b="1" dirty="0">
              <a:solidFill>
                <a:srgbClr val="000000"/>
              </a:solidFill>
              <a:latin typeface="Kruti Dev 010" pitchFamily="2" charset="0"/>
              <a:ea typeface="ＭＳ Ｐゴシック" charset="0"/>
              <a:cs typeface="ＭＳ Ｐゴシック" charset="0"/>
            </a:endParaRPr>
          </a:p>
        </p:txBody>
      </p:sp>
      <p:sp>
        <p:nvSpPr>
          <p:cNvPr id="770068" name="Rectangle 20"/>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56</a:t>
            </a:r>
          </a:p>
        </p:txBody>
      </p:sp>
      <p:sp>
        <p:nvSpPr>
          <p:cNvPr id="121874" name="Text Box 21"/>
          <p:cNvSpPr txBox="1">
            <a:spLocks noChangeArrowheads="1"/>
          </p:cNvSpPr>
          <p:nvPr/>
        </p:nvSpPr>
        <p:spPr bwMode="auto">
          <a:xfrm>
            <a:off x="6612679" y="6189663"/>
            <a:ext cx="240322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a:t>
            </a:r>
            <a:r>
              <a:rPr lang="en-US" sz="1800" b="1" dirty="0" err="1" smtClean="0">
                <a:solidFill>
                  <a:srgbClr val="FFFFFF"/>
                </a:solidFill>
                <a:latin typeface="Kruti Dev 010" pitchFamily="2" charset="0"/>
              </a:rPr>
              <a:t>iwLrd</a:t>
            </a:r>
            <a:r>
              <a:rPr lang="en-US" sz="1800" b="1" dirty="0" smtClean="0">
                <a:solidFill>
                  <a:srgbClr val="FFFFFF"/>
                </a:solidFill>
                <a:latin typeface="Kruti Dev 010" pitchFamily="2" charset="0"/>
              </a:rPr>
              <a:t>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२४</a:t>
            </a:r>
            <a:r>
              <a:rPr lang="en-US" sz="1400" b="1" dirty="0" smtClean="0">
                <a:solidFill>
                  <a:srgbClr val="FFFFFF"/>
                </a:solidFill>
                <a:latin typeface="Kruti Dev 010" pitchFamily="2" charset="0"/>
              </a:rPr>
              <a:t> % </a:t>
            </a:r>
            <a:r>
              <a:rPr lang="x-none" sz="1400" b="1" dirty="0" smtClean="0">
                <a:solidFill>
                  <a:srgbClr val="FFFFFF"/>
                </a:solidFill>
                <a:latin typeface="Kruti Dev 010" pitchFamily="2" charset="0"/>
                <a:cs typeface="Mangal"/>
              </a:rPr>
              <a:t>२५</a:t>
            </a:r>
            <a:endParaRPr lang="en-US" sz="12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400" b="1" dirty="0">
              <a:solidFill>
                <a:srgbClr val="FFFFFF"/>
              </a:solidFill>
              <a:latin typeface="Kruti Dev 010" pitchFamily="2" charset="0"/>
            </a:endParaRPr>
          </a:p>
        </p:txBody>
      </p:sp>
      <p:sp>
        <p:nvSpPr>
          <p:cNvPr id="770070" name="Text Box 22"/>
          <p:cNvSpPr txBox="1">
            <a:spLocks noChangeArrowheads="1"/>
          </p:cNvSpPr>
          <p:nvPr/>
        </p:nvSpPr>
        <p:spPr bwMode="auto">
          <a:xfrm>
            <a:off x="2123245"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smtClean="0">
                <a:solidFill>
                  <a:srgbClr val="FFFFFF"/>
                </a:solidFill>
                <a:latin typeface="Kruti Dev 010" pitchFamily="2" charset="0"/>
              </a:rPr>
              <a:t>mRifRr</a:t>
            </a:r>
            <a:r>
              <a:rPr lang="en-US" b="1" dirty="0" smtClean="0">
                <a:solidFill>
                  <a:srgbClr val="FFFFFF"/>
                </a:solidFill>
                <a:latin typeface="Kruti Dev 010" pitchFamily="2" charset="0"/>
              </a:rPr>
              <a:t> </a:t>
            </a:r>
            <a:r>
              <a:rPr lang="en-US" sz="16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४२</a:t>
            </a:r>
            <a:r>
              <a:rPr lang="en-US" sz="1400" b="1" dirty="0" smtClean="0">
                <a:solidFill>
                  <a:srgbClr val="FFFFFF"/>
                </a:solidFill>
                <a:latin typeface="Kruti Dev 010" pitchFamily="2" charset="0"/>
                <a:ea typeface="ＭＳ Ｐゴシック" charset="0"/>
                <a:cs typeface="ＭＳ Ｐゴシック" charset="0"/>
              </a:rPr>
              <a:t> % </a:t>
            </a:r>
            <a:r>
              <a:rPr lang="x-none" sz="1400" b="1" dirty="0" smtClean="0">
                <a:solidFill>
                  <a:srgbClr val="FFFFFF"/>
                </a:solidFill>
                <a:latin typeface="Kruti Dev 010" pitchFamily="2" charset="0"/>
                <a:ea typeface="ＭＳ Ｐゴシック" charset="0"/>
                <a:cs typeface="Mangal"/>
              </a:rPr>
              <a:t>७</a:t>
            </a:r>
            <a:endParaRPr lang="en-US" sz="1400" b="1" dirty="0">
              <a:solidFill>
                <a:srgbClr val="FFFFFF"/>
              </a:solidFill>
              <a:latin typeface="Kruti Dev 010" pitchFamily="2" charset="0"/>
              <a:ea typeface="ＭＳ Ｐゴシック" charset="0"/>
              <a:cs typeface="ＭＳ Ｐゴシック" charset="0"/>
            </a:endParaRPr>
          </a:p>
        </p:txBody>
      </p:sp>
      <p:sp>
        <p:nvSpPr>
          <p:cNvPr id="21" name="TextBox 20"/>
          <p:cNvSpPr txBox="1"/>
          <p:nvPr/>
        </p:nvSpPr>
        <p:spPr>
          <a:xfrm>
            <a:off x="1898253" y="1243088"/>
            <a:ext cx="5333820" cy="830997"/>
          </a:xfrm>
          <a:prstGeom prst="rect">
            <a:avLst/>
          </a:prstGeom>
          <a:solidFill>
            <a:schemeClr val="bg2"/>
          </a:solidFill>
        </p:spPr>
        <p:txBody>
          <a:bodyPr wrap="square" rtlCol="0">
            <a:spAutoFit/>
          </a:bodyPr>
          <a:lstStyle/>
          <a:p>
            <a:pPr algn="ctr"/>
            <a:r>
              <a:rPr lang="en-US" sz="4800" i="1" dirty="0" smtClean="0">
                <a:solidFill>
                  <a:srgbClr val="FFFF00"/>
                </a:solidFill>
                <a:latin typeface="Kruti Dev 010" pitchFamily="2" charset="0"/>
                <a:cs typeface="Arial"/>
              </a:rPr>
              <a:t>;qlqQ vkSj mlds HkkbZ</a:t>
            </a:r>
            <a:endParaRPr lang="en-US" sz="4800" i="1" dirty="0">
              <a:solidFill>
                <a:srgbClr val="FFFF00"/>
              </a:solidFill>
              <a:latin typeface="Kruti Dev 010" pitchFamily="2" charset="0"/>
              <a:cs typeface="Arial"/>
            </a:endParaRPr>
          </a:p>
        </p:txBody>
      </p:sp>
    </p:spTree>
    <p:extLst>
      <p:ext uri="{BB962C8B-B14F-4D97-AF65-F5344CB8AC3E}">
        <p14:creationId xmlns:p14="http://schemas.microsoft.com/office/powerpoint/2010/main" val="9528068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bZvkj</a:t>
            </a:r>
            <a:endParaRPr lang="en-US" sz="2400" b="1" dirty="0">
              <a:solidFill>
                <a:srgbClr val="CECECE"/>
              </a:solidFill>
              <a:latin typeface="Kruti Dev 010" pitchFamily="2" charset="0"/>
              <a:ea typeface="ＭＳ Ｐゴシック" charset="0"/>
              <a:cs typeface="ＭＳ Ｐゴシック" charset="0"/>
            </a:endParaRP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ihth</a:t>
            </a:r>
            <a:endParaRPr lang="en-US" sz="2400" b="1" dirty="0">
              <a:solidFill>
                <a:srgbClr val="CECECE"/>
              </a:solidFill>
              <a:latin typeface="Kruti Dev 010" pitchFamily="2" charset="0"/>
              <a:ea typeface="ＭＳ Ｐゴシック" charset="0"/>
              <a:cs typeface="ＭＳ Ｐゴシック" charset="0"/>
            </a:endParaRP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,lth</a:t>
            </a:r>
            <a:endParaRPr lang="en-US" sz="2400" b="1" dirty="0">
              <a:solidFill>
                <a:srgbClr val="CECECE"/>
              </a:solidFill>
              <a:latin typeface="Kruti Dev 010" pitchFamily="2" charset="0"/>
              <a:ea typeface="ＭＳ Ｐゴシック" charset="0"/>
              <a:cs typeface="ＭＳ Ｐゴシック" charset="0"/>
            </a:endParaRPr>
          </a:p>
        </p:txBody>
      </p:sp>
      <p:sp>
        <p:nvSpPr>
          <p:cNvPr id="377871"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vkj,l</a:t>
            </a:r>
            <a:endParaRPr lang="en-US" sz="2400" b="1" dirty="0">
              <a:solidFill>
                <a:srgbClr val="CECECE"/>
              </a:solidFill>
              <a:latin typeface="Kruti Dev 010" pitchFamily="2" charset="0"/>
              <a:ea typeface="ＭＳ Ｐゴシック" charset="0"/>
              <a:cs typeface="ＭＳ Ｐゴシック" charset="0"/>
            </a:endParaRPr>
          </a:p>
        </p:txBody>
      </p:sp>
      <p:sp>
        <p:nvSpPr>
          <p:cNvPr id="3778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Mh,l</a:t>
            </a:r>
            <a:endParaRPr lang="en-US" sz="2400" b="1" dirty="0">
              <a:solidFill>
                <a:srgbClr val="CECECE"/>
              </a:solidFill>
              <a:latin typeface="Kruti Dev 010" pitchFamily="2" charset="0"/>
              <a:ea typeface="ＭＳ Ｐゴシック" charset="0"/>
              <a:cs typeface="ＭＳ Ｐゴシック" charset="0"/>
            </a:endParaRP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;w</a:t>
            </a:r>
            <a:endParaRPr lang="en-US" sz="2400" b="1" dirty="0">
              <a:solidFill>
                <a:srgbClr val="CECECE"/>
              </a:solidFill>
              <a:latin typeface="Kruti Dev 010" pitchFamily="2" charset="0"/>
              <a:ea typeface="ＭＳ Ｐゴシック" charset="0"/>
              <a:cs typeface="ＭＳ Ｐゴシック" charset="0"/>
            </a:endParaRPr>
          </a:p>
        </p:txBody>
      </p:sp>
      <p:sp>
        <p:nvSpPr>
          <p:cNvPr id="37788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ch</a:t>
            </a:r>
            <a:endParaRPr lang="en-US" sz="2400" b="1" dirty="0">
              <a:solidFill>
                <a:srgbClr val="CECECE"/>
              </a:solidFill>
              <a:latin typeface="Kruti Dev 010" pitchFamily="2" charset="0"/>
              <a:ea typeface="ＭＳ Ｐゴシック" charset="0"/>
              <a:cs typeface="ＭＳ Ｐゴシック" charset="0"/>
            </a:endParaRPr>
          </a:p>
        </p:txBody>
      </p:sp>
      <p:sp>
        <p:nvSpPr>
          <p:cNvPr id="377882"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,p</a:t>
            </a:r>
            <a:endParaRPr lang="en-US" sz="2400" b="1" dirty="0">
              <a:solidFill>
                <a:srgbClr val="CECECE"/>
              </a:solidFill>
              <a:latin typeface="Kruti Dev 010" pitchFamily="2" charset="0"/>
              <a:ea typeface="ＭＳ Ｐゴシック" charset="0"/>
              <a:cs typeface="ＭＳ Ｐゴシック" charset="0"/>
            </a:endParaRPr>
          </a:p>
        </p:txBody>
      </p:sp>
      <p:sp>
        <p:nvSpPr>
          <p:cNvPr id="37788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,u¼,½</a:t>
            </a:r>
            <a:endParaRPr lang="en-US" sz="2400" b="1" dirty="0">
              <a:solidFill>
                <a:srgbClr val="CECECE"/>
              </a:solidFill>
              <a:latin typeface="Kruti Dev 010" pitchFamily="2" charset="0"/>
              <a:ea typeface="ＭＳ Ｐゴシック" charset="0"/>
              <a:cs typeface="ＭＳ Ｐゴシック" charset="0"/>
            </a:endParaRP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5" name="Rectangle 29"/>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lh</a:t>
            </a:r>
            <a:endParaRPr lang="en-US" sz="2400" b="1" dirty="0">
              <a:solidFill>
                <a:srgbClr val="CECECE"/>
              </a:solidFill>
              <a:latin typeface="Kruti Dev 010" pitchFamily="2" charset="0"/>
              <a:ea typeface="ＭＳ Ｐゴシック" charset="0"/>
              <a:cs typeface="ＭＳ Ｐゴシック" charset="0"/>
            </a:endParaRP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ts</a:t>
            </a:r>
            <a:endParaRPr lang="en-US" sz="2400" b="1" dirty="0">
              <a:solidFill>
                <a:srgbClr val="CECECE"/>
              </a:solidFill>
              <a:latin typeface="Kruti Dev 010" pitchFamily="2" charset="0"/>
              <a:ea typeface="ＭＳ Ｐゴシック" charset="0"/>
              <a:cs typeface="ＭＳ Ｐゴシック" charset="0"/>
            </a:endParaRP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dsch</a:t>
            </a:r>
            <a:endParaRPr lang="en-US" sz="2400" b="1" dirty="0">
              <a:solidFill>
                <a:srgbClr val="CECECE"/>
              </a:solidFill>
              <a:latin typeface="Kruti Dev 010" pitchFamily="2" charset="0"/>
              <a:ea typeface="ＭＳ Ｐゴシック" charset="0"/>
              <a:cs typeface="ＭＳ Ｐゴシック" charset="0"/>
            </a:endParaRP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2" name="Rectangle 36"/>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,e,l</a:t>
            </a:r>
            <a:endParaRPr lang="en-US" sz="2400" b="1" dirty="0">
              <a:solidFill>
                <a:srgbClr val="CECECE"/>
              </a:solidFill>
              <a:latin typeface="Kruti Dev 010" pitchFamily="2" charset="0"/>
              <a:ea typeface="ＭＳ Ｐゴシック" charset="0"/>
              <a:cs typeface="ＭＳ Ｐゴシック" charset="0"/>
            </a:endParaRPr>
          </a:p>
        </p:txBody>
      </p:sp>
      <p:sp>
        <p:nvSpPr>
          <p:cNvPr id="377893" name="Rectangle 37"/>
          <p:cNvSpPr>
            <a:spLocks noChangeArrowheads="1"/>
          </p:cNvSpPr>
          <p:nvPr/>
        </p:nvSpPr>
        <p:spPr bwMode="auto">
          <a:xfrm>
            <a:off x="1744663" y="4081463"/>
            <a:ext cx="45364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smtClean="0">
                <a:solidFill>
                  <a:srgbClr val="EEFF4B"/>
                </a:solidFill>
                <a:latin typeface="Kruti Dev 010" pitchFamily="2" charset="0"/>
                <a:ea typeface="ＭＳ Ｐゴシック" charset="0"/>
                <a:cs typeface="ＭＳ Ｐゴシック" charset="0"/>
              </a:rPr>
              <a:t>bZ</a:t>
            </a:r>
            <a:endParaRPr lang="en-US" sz="4000" b="1" dirty="0">
              <a:solidFill>
                <a:srgbClr val="EEFF4B"/>
              </a:solidFill>
              <a:latin typeface="Kruti Dev 010" pitchFamily="2" charset="0"/>
              <a:ea typeface="ＭＳ Ｐゴシック" charset="0"/>
              <a:cs typeface="ＭＳ Ｐゴシック" charset="0"/>
            </a:endParaRPr>
          </a:p>
        </p:txBody>
      </p:sp>
      <p:sp>
        <p:nvSpPr>
          <p:cNvPr id="377894" name="Rectangle 38"/>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smtClean="0">
                <a:solidFill>
                  <a:srgbClr val="CECECE"/>
                </a:solidFill>
                <a:latin typeface="Kruti Dev 010" pitchFamily="2" charset="0"/>
                <a:ea typeface="ＭＳ Ｐゴシック" charset="0"/>
                <a:cs typeface="ＭＳ Ｐゴシック" charset="0"/>
              </a:rPr>
              <a:t>,e,u</a:t>
            </a:r>
            <a:endParaRPr lang="en-US" sz="2400" b="1" dirty="0">
              <a:solidFill>
                <a:srgbClr val="CECECE"/>
              </a:solidFill>
              <a:latin typeface="Kruti Dev 010" pitchFamily="2" charset="0"/>
              <a:ea typeface="ＭＳ Ｐゴシック" charset="0"/>
              <a:cs typeface="ＭＳ Ｐゴシック" charset="0"/>
            </a:endParaRP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8" name="Group 67"/>
          <p:cNvGrpSpPr/>
          <p:nvPr/>
        </p:nvGrpSpPr>
        <p:grpSpPr>
          <a:xfrm>
            <a:off x="7988300" y="3429000"/>
            <a:ext cx="954088" cy="673100"/>
            <a:chOff x="7988300" y="3429000"/>
            <a:chExt cx="954088" cy="673100"/>
          </a:xfrm>
        </p:grpSpPr>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grpSp>
      <p:sp>
        <p:nvSpPr>
          <p:cNvPr id="377922" name="Text Box 66"/>
          <p:cNvSpPr txBox="1">
            <a:spLocks noChangeArrowheads="1"/>
          </p:cNvSpPr>
          <p:nvPr/>
        </p:nvSpPr>
        <p:spPr bwMode="auto">
          <a:xfrm>
            <a:off x="2020888" y="0"/>
            <a:ext cx="1993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smtClean="0">
                <a:solidFill>
                  <a:srgbClr val="FFFFFF"/>
                </a:solidFill>
                <a:latin typeface="Kruti Dev 010" pitchFamily="2" charset="0"/>
              </a:rPr>
              <a:t>mRifRr  </a:t>
            </a:r>
            <a:r>
              <a:rPr lang="en-US" sz="1600" b="1" dirty="0" smtClean="0">
                <a:solidFill>
                  <a:srgbClr val="FFFFFF"/>
                </a:solidFill>
                <a:latin typeface="Kruti Dev 010" pitchFamily="2" charset="0"/>
                <a:cs typeface="Mangal"/>
              </a:rPr>
              <a:t>४</a:t>
            </a:r>
            <a:r>
              <a:rPr lang="x-none" sz="1600" b="1" dirty="0" smtClean="0">
                <a:solidFill>
                  <a:srgbClr val="FFFFFF"/>
                </a:solidFill>
                <a:latin typeface="Kruti Dev 010" pitchFamily="2" charset="0"/>
                <a:cs typeface="Mangal"/>
              </a:rPr>
              <a:t>७</a:t>
            </a:r>
            <a:r>
              <a:rPr lang="en-US" sz="1600" b="1" dirty="0" smtClean="0">
                <a:solidFill>
                  <a:srgbClr val="FFFFFF"/>
                </a:solidFill>
                <a:latin typeface="Kruti Dev 010" pitchFamily="2" charset="0"/>
              </a:rPr>
              <a:t> % </a:t>
            </a:r>
            <a:r>
              <a:rPr lang="x-none" sz="1600" dirty="0" smtClean="0">
                <a:solidFill>
                  <a:srgbClr val="FFFFFF"/>
                </a:solidFill>
                <a:latin typeface="Kruti Dev 010" pitchFamily="2" charset="0"/>
                <a:cs typeface="Mangal"/>
              </a:rPr>
              <a:t>३</a:t>
            </a:r>
            <a:r>
              <a:rPr lang="en-US" sz="1600" dirty="0" smtClean="0">
                <a:solidFill>
                  <a:srgbClr val="FFFFFF"/>
                </a:solidFill>
                <a:latin typeface="Kruti Dev 010" pitchFamily="2" charset="0"/>
              </a:rPr>
              <a:t>-</a:t>
            </a:r>
            <a:r>
              <a:rPr lang="x-none" sz="1600" dirty="0" smtClean="0">
                <a:solidFill>
                  <a:srgbClr val="FFFFFF"/>
                </a:solidFill>
                <a:latin typeface="Kruti Dev 010" pitchFamily="2" charset="0"/>
                <a:cs typeface="Mangal"/>
              </a:rPr>
              <a:t>७</a:t>
            </a:r>
            <a:endParaRPr lang="en-US" sz="1800" dirty="0" smtClean="0">
              <a:solidFill>
                <a:srgbClr val="FFFFFF"/>
              </a:solidFill>
              <a:latin typeface="Kruti Dev 010" pitchFamily="2" charset="0"/>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77931" name="Rectangle 7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57</a:t>
            </a:r>
          </a:p>
        </p:txBody>
      </p:sp>
      <p:sp>
        <p:nvSpPr>
          <p:cNvPr id="123966" name="Text Box 76"/>
          <p:cNvSpPr txBox="1">
            <a:spLocks noChangeArrowheads="1"/>
          </p:cNvSpPr>
          <p:nvPr/>
        </p:nvSpPr>
        <p:spPr bwMode="auto">
          <a:xfrm>
            <a:off x="6530129" y="6122769"/>
            <a:ext cx="2403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a:t>
            </a:r>
            <a:r>
              <a:rPr lang="en-US" sz="1800" b="1" dirty="0" err="1" smtClean="0">
                <a:solidFill>
                  <a:srgbClr val="FFFFFF"/>
                </a:solidFill>
                <a:latin typeface="Kruti Dev 010" pitchFamily="2" charset="0"/>
              </a:rPr>
              <a:t>iwLrd</a:t>
            </a:r>
            <a:r>
              <a:rPr lang="en-US" sz="1800" b="1" dirty="0" smtClean="0">
                <a:solidFill>
                  <a:srgbClr val="FFFFFF"/>
                </a:solidFill>
                <a:latin typeface="Kruti Dev 010" pitchFamily="2" charset="0"/>
              </a:rPr>
              <a:t>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२४</a:t>
            </a:r>
            <a:r>
              <a:rPr lang="en-US" sz="1400" b="1" dirty="0" smtClean="0">
                <a:solidFill>
                  <a:srgbClr val="FFFFFF"/>
                </a:solidFill>
                <a:latin typeface="Kruti Dev 010" pitchFamily="2" charset="0"/>
              </a:rPr>
              <a:t> % </a:t>
            </a:r>
            <a:r>
              <a:rPr lang="x-none" sz="1400" b="1" dirty="0" smtClean="0">
                <a:solidFill>
                  <a:srgbClr val="FFFFFF"/>
                </a:solidFill>
                <a:latin typeface="Kruti Dev 010" pitchFamily="2" charset="0"/>
                <a:cs typeface="Mangal"/>
              </a:rPr>
              <a:t>२५</a:t>
            </a:r>
            <a:endParaRPr lang="en-US" sz="12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grpSp>
        <p:nvGrpSpPr>
          <p:cNvPr id="3" name="Group 53"/>
          <p:cNvGrpSpPr>
            <a:grpSpLocks/>
          </p:cNvGrpSpPr>
          <p:nvPr/>
        </p:nvGrpSpPr>
        <p:grpSpPr bwMode="auto">
          <a:xfrm>
            <a:off x="3049580" y="2667001"/>
            <a:ext cx="5468938" cy="2430621"/>
            <a:chOff x="1921" y="1680"/>
            <a:chExt cx="3445"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7" name="Text Box 51"/>
            <p:cNvSpPr txBox="1">
              <a:spLocks noChangeArrowheads="1"/>
            </p:cNvSpPr>
            <p:nvPr/>
          </p:nvSpPr>
          <p:spPr bwMode="auto">
            <a:xfrm>
              <a:off x="1921" y="1760"/>
              <a:ext cx="3445" cy="122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ts val="1200"/>
                </a:spcAft>
                <a:defRPr/>
              </a:pPr>
              <a:r>
                <a:rPr lang="en-US" sz="4400" b="1" dirty="0" smtClean="0">
                  <a:ln>
                    <a:solidFill>
                      <a:srgbClr val="FFFF00"/>
                    </a:solidFill>
                  </a:ln>
                  <a:solidFill>
                    <a:srgbClr val="FFFF00"/>
                  </a:solidFill>
                  <a:latin typeface="Kruti Dev 010" pitchFamily="2" charset="0"/>
                  <a:ea typeface="ＭＳ Ｐゴシック" charset="0"/>
                  <a:cs typeface="ＭＳ Ｐゴシック" charset="0"/>
                </a:rPr>
                <a:t>ifjokj dh o`f) gksrh gS----</a:t>
              </a:r>
              <a:endParaRPr lang="en-US" sz="4400" b="1" dirty="0">
                <a:ln>
                  <a:solidFill>
                    <a:srgbClr val="FFFF00"/>
                  </a:solidFill>
                </a:ln>
                <a:solidFill>
                  <a:srgbClr val="FFFF00"/>
                </a:solidFill>
                <a:latin typeface="Kruti Dev 010" pitchFamily="2" charset="0"/>
                <a:ea typeface="ＭＳ Ｐゴシック" charset="0"/>
                <a:cs typeface="ＭＳ Ｐゴシック" charset="0"/>
              </a:endParaRPr>
            </a:p>
            <a:p>
              <a:pPr algn="ctr" defTabSz="914400" eaLnBrk="0" fontAlgn="base" hangingPunct="0">
                <a:spcAft>
                  <a:spcPct val="0"/>
                </a:spcAft>
                <a:defRPr/>
              </a:pPr>
              <a:r>
                <a:rPr lang="en-US" sz="4400" b="1" u="sng" dirty="0" smtClean="0">
                  <a:ln>
                    <a:solidFill>
                      <a:srgbClr val="FFFF00"/>
                    </a:solidFill>
                  </a:ln>
                  <a:solidFill>
                    <a:srgbClr val="FFFF00"/>
                  </a:solidFill>
                  <a:latin typeface="Kruti Dev 010" pitchFamily="2" charset="0"/>
                  <a:ea typeface="ＭＳ Ｐゴシック" charset="0"/>
                  <a:cs typeface="ＭＳ Ｐゴシック" charset="0"/>
                </a:rPr>
                <a:t>ifjokj</a:t>
              </a:r>
              <a:r>
                <a:rPr lang="en-US" sz="4400" b="1" dirty="0" smtClean="0">
                  <a:ln>
                    <a:solidFill>
                      <a:srgbClr val="FFFF00"/>
                    </a:solidFill>
                  </a:ln>
                  <a:solidFill>
                    <a:srgbClr val="FFFF00"/>
                  </a:solidFill>
                  <a:latin typeface="Kruti Dev 010" pitchFamily="2" charset="0"/>
                  <a:ea typeface="ＭＳ Ｐゴシック" charset="0"/>
                  <a:cs typeface="ＭＳ Ｐゴシック" charset="0"/>
                </a:rPr>
                <a:t> vkxs pydj</a:t>
              </a:r>
            </a:p>
            <a:p>
              <a:pPr algn="ctr" defTabSz="914400" eaLnBrk="0" fontAlgn="base" hangingPunct="0">
                <a:spcAft>
                  <a:spcPct val="0"/>
                </a:spcAft>
                <a:defRPr/>
              </a:pPr>
              <a:r>
                <a:rPr lang="en-US" sz="4400" b="1" u="sng" dirty="0" smtClean="0">
                  <a:ln>
                    <a:solidFill>
                      <a:srgbClr val="FFFF00"/>
                    </a:solidFill>
                  </a:ln>
                  <a:solidFill>
                    <a:srgbClr val="FFFF00"/>
                  </a:solidFill>
                  <a:latin typeface="Kruti Dev 010" pitchFamily="2" charset="0"/>
                  <a:ea typeface="ＭＳ Ｐゴシック" charset="0"/>
                  <a:cs typeface="ＭＳ Ｐゴシック" charset="0"/>
                </a:rPr>
                <a:t>jk"V</a:t>
              </a:r>
              <a:r>
                <a:rPr lang="en-US" sz="4400" b="1" dirty="0" smtClean="0">
                  <a:ln>
                    <a:solidFill>
                      <a:srgbClr val="FFFF00"/>
                    </a:solidFill>
                  </a:ln>
                  <a:solidFill>
                    <a:srgbClr val="FFFF00"/>
                  </a:solidFill>
                  <a:latin typeface="Kruti Dev 010" pitchFamily="2" charset="0"/>
                  <a:ea typeface="ＭＳ Ｐゴシック" charset="0"/>
                  <a:cs typeface="ＭＳ Ｐゴシック" charset="0"/>
                </a:rPr>
                <a:t>ª curk gS!</a:t>
              </a:r>
              <a:endParaRPr lang="en-US" sz="3600" b="1"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69"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Tree>
    <p:extLst>
      <p:ext uri="{BB962C8B-B14F-4D97-AF65-F5344CB8AC3E}">
        <p14:creationId xmlns:p14="http://schemas.microsoft.com/office/powerpoint/2010/main" val="38650495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65604" name="Text Box 4"/>
          <p:cNvSpPr txBox="1">
            <a:spLocks noChangeArrowheads="1"/>
          </p:cNvSpPr>
          <p:nvPr/>
        </p:nvSpPr>
        <p:spPr bwMode="auto">
          <a:xfrm>
            <a:off x="1062527" y="1762125"/>
            <a:ext cx="4691159" cy="415498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ja-JP" sz="6600" b="1" i="1" dirty="0" smtClean="0">
                <a:ln w="28575">
                  <a:solidFill>
                    <a:schemeClr val="tx1"/>
                  </a:solidFill>
                </a:ln>
                <a:solidFill>
                  <a:schemeClr val="tx1"/>
                </a:solidFill>
                <a:latin typeface="Kruti Dev 010" pitchFamily="2" charset="0"/>
              </a:rPr>
              <a:t>^^i`Foh</a:t>
            </a:r>
          </a:p>
          <a:p>
            <a:pPr algn="ctr" defTabSz="914400" eaLnBrk="0" fontAlgn="base" hangingPunct="0">
              <a:spcBef>
                <a:spcPct val="50000"/>
              </a:spcBef>
              <a:spcAft>
                <a:spcPct val="0"/>
              </a:spcAft>
              <a:defRPr/>
            </a:pPr>
            <a:r>
              <a:rPr lang="en-US" sz="6600" b="1" dirty="0" smtClean="0">
                <a:ln w="28575">
                  <a:solidFill>
                    <a:schemeClr val="tx1"/>
                  </a:solidFill>
                </a:ln>
                <a:solidFill>
                  <a:schemeClr val="tx1"/>
                </a:solidFill>
                <a:latin typeface="Kruti Dev 010" pitchFamily="2" charset="0"/>
              </a:rPr>
              <a:t> </a:t>
            </a:r>
            <a:r>
              <a:rPr lang="en-US" sz="6600" b="1" i="1" dirty="0" smtClean="0">
                <a:ln w="28575">
                  <a:solidFill>
                    <a:schemeClr val="tx1"/>
                  </a:solidFill>
                </a:ln>
                <a:solidFill>
                  <a:schemeClr val="tx1"/>
                </a:solidFill>
                <a:latin typeface="Kruti Dev 010" pitchFamily="2" charset="0"/>
              </a:rPr>
              <a:t>dh</a:t>
            </a:r>
          </a:p>
          <a:p>
            <a:pPr algn="ctr" defTabSz="914400" eaLnBrk="0" fontAlgn="base" hangingPunct="0">
              <a:spcBef>
                <a:spcPct val="50000"/>
              </a:spcBef>
              <a:spcAft>
                <a:spcPct val="0"/>
              </a:spcAft>
              <a:defRPr/>
            </a:pPr>
            <a:r>
              <a:rPr lang="en-US" sz="6600" b="1" dirty="0" smtClean="0">
                <a:ln w="28575">
                  <a:solidFill>
                    <a:schemeClr val="tx1"/>
                  </a:solidFill>
                </a:ln>
                <a:solidFill>
                  <a:schemeClr val="tx1"/>
                </a:solidFill>
                <a:latin typeface="Kruti Dev 010" pitchFamily="2" charset="0"/>
              </a:rPr>
              <a:t>   </a:t>
            </a:r>
            <a:r>
              <a:rPr lang="en-US" sz="6600" b="1" i="1" dirty="0" smtClean="0">
                <a:ln w="28575">
                  <a:solidFill>
                    <a:schemeClr val="tx1"/>
                  </a:solidFill>
                </a:ln>
                <a:solidFill>
                  <a:schemeClr val="tx1"/>
                </a:solidFill>
                <a:latin typeface="Kruti Dev 010" pitchFamily="2" charset="0"/>
              </a:rPr>
              <a:t>ukfHk**</a:t>
            </a: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05</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FFFF"/>
                </a:solidFill>
                <a:effectLst>
                  <a:outerShdw blurRad="38100" dist="38100" dir="2700000" algn="tl">
                    <a:srgbClr val="000000"/>
                  </a:outerShdw>
                </a:effectLst>
                <a:latin typeface="Kruti Dev 010" pitchFamily="2" charset="0"/>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4398771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7803" name="Rectangle 27"/>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58</a:t>
            </a:r>
          </a:p>
        </p:txBody>
      </p:sp>
      <p:sp>
        <p:nvSpPr>
          <p:cNvPr id="125956" name="Text Box 28"/>
          <p:cNvSpPr txBox="1">
            <a:spLocks noChangeArrowheads="1"/>
          </p:cNvSpPr>
          <p:nvPr/>
        </p:nvSpPr>
        <p:spPr bwMode="auto">
          <a:xfrm>
            <a:off x="6612679" y="6211669"/>
            <a:ext cx="2403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smtClean="0">
                <a:solidFill>
                  <a:srgbClr val="FFFFFF"/>
                </a:solidFill>
                <a:latin typeface="Kruti Dev 010" pitchFamily="2" charset="0"/>
              </a:rPr>
              <a:t>lgk;d </a:t>
            </a:r>
            <a:r>
              <a:rPr lang="en-US" sz="1800" b="1" dirty="0" err="1" smtClean="0">
                <a:solidFill>
                  <a:srgbClr val="FFFFFF"/>
                </a:solidFill>
                <a:latin typeface="Kruti Dev 010" pitchFamily="2" charset="0"/>
              </a:rPr>
              <a:t>iwLrd</a:t>
            </a:r>
            <a:r>
              <a:rPr lang="en-US" sz="1800" b="1" dirty="0" smtClean="0">
                <a:solidFill>
                  <a:srgbClr val="FFFFFF"/>
                </a:solidFill>
                <a:latin typeface="Kruti Dev 010" pitchFamily="2" charset="0"/>
              </a:rPr>
              <a:t> </a:t>
            </a:r>
            <a:r>
              <a:rPr lang="en-US" sz="1800" b="1" dirty="0" err="1" smtClean="0">
                <a:solidFill>
                  <a:srgbClr val="FFFFFF"/>
                </a:solidFill>
                <a:latin typeface="Kruti Dev 010" pitchFamily="2" charset="0"/>
              </a:rPr>
              <a:t>ist</a:t>
            </a:r>
            <a:r>
              <a:rPr lang="en-US" sz="1800" b="1" dirty="0" smtClean="0">
                <a:solidFill>
                  <a:srgbClr val="FFFFFF"/>
                </a:solidFill>
                <a:latin typeface="Kruti Dev 010" pitchFamily="2" charset="0"/>
              </a:rPr>
              <a:t> </a:t>
            </a:r>
            <a:r>
              <a:rPr lang="x-none" sz="1400" b="1" dirty="0" smtClean="0">
                <a:solidFill>
                  <a:srgbClr val="FFFFFF"/>
                </a:solidFill>
                <a:latin typeface="Kruti Dev 010" pitchFamily="2" charset="0"/>
                <a:cs typeface="Mangal"/>
              </a:rPr>
              <a:t>२४</a:t>
            </a:r>
            <a:r>
              <a:rPr lang="en-US" sz="1400" b="1" dirty="0" smtClean="0">
                <a:solidFill>
                  <a:srgbClr val="FFFFFF"/>
                </a:solidFill>
                <a:latin typeface="Kruti Dev 010" pitchFamily="2" charset="0"/>
              </a:rPr>
              <a:t> % </a:t>
            </a:r>
            <a:r>
              <a:rPr lang="x-none" sz="1400" b="1" dirty="0" smtClean="0">
                <a:solidFill>
                  <a:srgbClr val="FFFFFF"/>
                </a:solidFill>
                <a:latin typeface="Kruti Dev 010" pitchFamily="2" charset="0"/>
                <a:cs typeface="Mangal"/>
              </a:rPr>
              <a:t>२५</a:t>
            </a:r>
            <a:endParaRPr lang="en-US" sz="1200" b="1" dirty="0" smtClean="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2" name="Group 21"/>
          <p:cNvGrpSpPr/>
          <p:nvPr/>
        </p:nvGrpSpPr>
        <p:grpSpPr>
          <a:xfrm>
            <a:off x="7988300" y="3429000"/>
            <a:ext cx="954088" cy="673100"/>
            <a:chOff x="7988300" y="3429000"/>
            <a:chExt cx="954088" cy="673100"/>
          </a:xfrm>
        </p:grpSpPr>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grpSp>
      <p:grpSp>
        <p:nvGrpSpPr>
          <p:cNvPr id="3" name="Group 37"/>
          <p:cNvGrpSpPr>
            <a:grpSpLocks/>
          </p:cNvGrpSpPr>
          <p:nvPr/>
        </p:nvGrpSpPr>
        <p:grpSpPr bwMode="auto">
          <a:xfrm>
            <a:off x="1973263" y="5549904"/>
            <a:ext cx="5749925" cy="763588"/>
            <a:chOff x="1243" y="3496"/>
            <a:chExt cx="3622" cy="481"/>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809" name="Rectangle 33"/>
            <p:cNvSpPr>
              <a:spLocks noChangeArrowheads="1"/>
            </p:cNvSpPr>
            <p:nvPr/>
          </p:nvSpPr>
          <p:spPr bwMode="auto">
            <a:xfrm>
              <a:off x="1287" y="3533"/>
              <a:ext cx="3578" cy="444"/>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4000" b="1" dirty="0" smtClean="0">
                  <a:ln>
                    <a:solidFill>
                      <a:schemeClr val="accent2"/>
                    </a:solidFill>
                  </a:ln>
                  <a:solidFill>
                    <a:schemeClr val="accent2"/>
                  </a:solidFill>
                  <a:latin typeface="Kruti Dev 010" pitchFamily="2" charset="0"/>
                  <a:ea typeface="ＭＳ Ｐゴシック" charset="0"/>
                  <a:cs typeface="ＭＳ Ｐゴシック" charset="0"/>
                </a:rPr>
                <a:t>fLaQxDl vkSj fo’kky fijkfeM</a:t>
              </a:r>
              <a:endParaRPr lang="en-US" sz="4000" b="1" dirty="0">
                <a:ln>
                  <a:solidFill>
                    <a:schemeClr val="accent2"/>
                  </a:solidFill>
                </a:ln>
                <a:solidFill>
                  <a:schemeClr val="accent2"/>
                </a:solidFill>
                <a:latin typeface="Kruti Dev 010" pitchFamily="2" charset="0"/>
                <a:ea typeface="ＭＳ Ｐゴシック" charset="0"/>
                <a:cs typeface="ＭＳ Ｐゴシック" charset="0"/>
              </a:endParaRPr>
            </a:p>
          </p:txBody>
        </p:sp>
      </p:grpSp>
      <p:sp>
        <p:nvSpPr>
          <p:cNvPr id="23" name="Rectangle 22"/>
          <p:cNvSpPr/>
          <p:nvPr/>
        </p:nvSpPr>
        <p:spPr>
          <a:xfrm>
            <a:off x="-154748" y="-731536"/>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5" name="Rectangle 24"/>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4" name="Rectangle 23"/>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2927642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8825" name="Rectangle 2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59</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576658" y="372315"/>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7988300" y="3429000"/>
            <a:ext cx="954088" cy="673100"/>
            <a:chOff x="7988300" y="3429000"/>
            <a:chExt cx="954088" cy="673100"/>
          </a:xfrm>
        </p:grpSpPr>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grpSp>
      <p:grpSp>
        <p:nvGrpSpPr>
          <p:cNvPr id="2" name="Group 32"/>
          <p:cNvGrpSpPr>
            <a:grpSpLocks/>
          </p:cNvGrpSpPr>
          <p:nvPr/>
        </p:nvGrpSpPr>
        <p:grpSpPr bwMode="auto">
          <a:xfrm>
            <a:off x="382129" y="5518158"/>
            <a:ext cx="8129530" cy="704851"/>
            <a:chOff x="400" y="3476"/>
            <a:chExt cx="4282" cy="444"/>
          </a:xfrm>
        </p:grpSpPr>
        <p:sp>
          <p:nvSpPr>
            <p:cNvPr id="588806" name="Rectangle 6"/>
            <p:cNvSpPr>
              <a:spLocks noChangeArrowheads="1"/>
            </p:cNvSpPr>
            <p:nvPr/>
          </p:nvSpPr>
          <p:spPr bwMode="auto">
            <a:xfrm>
              <a:off x="628" y="3476"/>
              <a:ext cx="4054"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28" name="Rectangle 28"/>
            <p:cNvSpPr>
              <a:spLocks noChangeArrowheads="1"/>
            </p:cNvSpPr>
            <p:nvPr/>
          </p:nvSpPr>
          <p:spPr bwMode="auto">
            <a:xfrm>
              <a:off x="400" y="3476"/>
              <a:ext cx="4006" cy="444"/>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4000" b="1" dirty="0" smtClean="0">
                  <a:ln>
                    <a:solidFill>
                      <a:schemeClr val="accent2"/>
                    </a:solidFill>
                  </a:ln>
                  <a:solidFill>
                    <a:schemeClr val="accent2"/>
                  </a:solidFill>
                  <a:latin typeface="Kruti Dev 010" pitchFamily="2" charset="0"/>
                  <a:ea typeface="ＭＳ Ｐゴシック" charset="0"/>
                  <a:cs typeface="ＭＳ Ｐゴシック" charset="0"/>
                </a:rPr>
                <a:t>fo’kky fijkfeM esa iRFkj dh [knkusa</a:t>
              </a:r>
              <a:endParaRPr lang="en-US" sz="4000" b="1" dirty="0">
                <a:ln>
                  <a:solidFill>
                    <a:schemeClr val="accent2"/>
                  </a:solidFill>
                </a:ln>
                <a:solidFill>
                  <a:schemeClr val="accent2"/>
                </a:solidFill>
                <a:latin typeface="Kruti Dev 010" pitchFamily="2" charset="0"/>
                <a:ea typeface="ＭＳ Ｐゴシック" charset="0"/>
                <a:cs typeface="ＭＳ Ｐゴシック" charset="0"/>
              </a:endParaRPr>
            </a:p>
          </p:txBody>
        </p:sp>
      </p:grpSp>
      <p:sp>
        <p:nvSpPr>
          <p:cNvPr id="23" name="Rectangle 22"/>
          <p:cNvSpPr/>
          <p:nvPr/>
        </p:nvSpPr>
        <p:spPr>
          <a:xfrm>
            <a:off x="21284" y="-68233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4" name="Rectangle 23"/>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5" name="Rectangle 24"/>
          <p:cNvSpPr/>
          <p:nvPr/>
        </p:nvSpPr>
        <p:spPr>
          <a:xfrm>
            <a:off x="6472000" y="6155293"/>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a:t>
            </a:r>
            <a:r>
              <a:rPr lang="en-US" sz="2000" b="1" dirty="0" err="1" smtClean="0">
                <a:solidFill>
                  <a:srgbClr val="FFFFFF"/>
                </a:solidFill>
                <a:latin typeface="Kruti Dev 010" pitchFamily="2" charset="0"/>
              </a:rPr>
              <a:t>iwLrd</a:t>
            </a:r>
            <a:r>
              <a:rPr lang="en-US" sz="2000" b="1" dirty="0" smtClean="0">
                <a:solidFill>
                  <a:srgbClr val="FFFFFF"/>
                </a:solidFill>
                <a:latin typeface="Kruti Dev 010" pitchFamily="2" charset="0"/>
              </a:rPr>
              <a:t>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२४</a:t>
            </a:r>
            <a:r>
              <a:rPr lang="en-US" sz="1600" b="1" dirty="0" smtClean="0">
                <a:solidFill>
                  <a:srgbClr val="FFFFFF"/>
                </a:solidFill>
                <a:latin typeface="Kruti Dev 010" pitchFamily="2" charset="0"/>
                <a:ea typeface="ＭＳ Ｐゴシック" charset="0"/>
                <a:cs typeface="ＭＳ Ｐゴシック" charset="0"/>
              </a:rPr>
              <a:t> % </a:t>
            </a:r>
            <a:r>
              <a:rPr lang="x-none" sz="1600" b="1" dirty="0" smtClean="0">
                <a:solidFill>
                  <a:srgbClr val="FFFFFF"/>
                </a:solidFill>
                <a:latin typeface="Kruti Dev 010" pitchFamily="2" charset="0"/>
                <a:cs typeface="Mangal"/>
              </a:rPr>
              <a:t>२५</a:t>
            </a:r>
            <a:endParaRPr lang="en-US" sz="1400" b="1" dirty="0" smtClean="0">
              <a:solidFill>
                <a:srgbClr val="FFFFFF"/>
              </a:solidFill>
              <a:latin typeface="Kruti Dev 010" pitchFamily="2" charset="0"/>
            </a:endParaRPr>
          </a:p>
        </p:txBody>
      </p:sp>
      <p:sp>
        <p:nvSpPr>
          <p:cNvPr id="26" name="Rectangle 25"/>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4301673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988300" y="3429000"/>
            <a:ext cx="954088" cy="673100"/>
            <a:chOff x="7988300" y="3429000"/>
            <a:chExt cx="954088" cy="67310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smtClean="0">
                  <a:solidFill>
                    <a:srgbClr val="000000"/>
                  </a:solidFill>
                  <a:latin typeface="Kruti Dev 010" pitchFamily="2" charset="0"/>
                  <a:ea typeface="ＭＳ Ｐゴシック" charset="0"/>
                  <a:cs typeface="ＭＳ Ｐゴシック" charset="0"/>
                </a:rPr>
                <a:t>;qlqQ</a:t>
              </a:r>
              <a:endParaRPr lang="en-US" b="1" dirty="0">
                <a:solidFill>
                  <a:srgbClr val="000000"/>
                </a:solidFill>
                <a:latin typeface="Kruti Dev 010" pitchFamily="2" charset="0"/>
                <a:ea typeface="ＭＳ Ｐゴシック" charset="0"/>
                <a:cs typeface="ＭＳ Ｐゴシック" charset="0"/>
              </a:endParaRPr>
            </a:p>
          </p:txBody>
        </p:sp>
      </p:gr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9872" name="Rectangle 48"/>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60</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92333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i="1" dirty="0" smtClean="0">
                <a:ln>
                  <a:solidFill>
                    <a:srgbClr val="FFFF00"/>
                  </a:solidFill>
                </a:ln>
                <a:solidFill>
                  <a:srgbClr val="FFFF00"/>
                </a:solidFill>
                <a:effectLst>
                  <a:outerShdw blurRad="38100" dist="38100" dir="2700000" algn="tl">
                    <a:srgbClr val="000000"/>
                  </a:outerShdw>
                </a:effectLst>
                <a:latin typeface="Kruti Dev 010" pitchFamily="2" charset="0"/>
              </a:rPr>
              <a:t>btjk;fy;ksa us ns[kk ----</a:t>
            </a:r>
          </a:p>
        </p:txBody>
      </p:sp>
      <p:sp>
        <p:nvSpPr>
          <p:cNvPr id="589870" name="Text Box 46"/>
          <p:cNvSpPr txBox="1">
            <a:spLocks noChangeArrowheads="1"/>
          </p:cNvSpPr>
          <p:nvPr/>
        </p:nvSpPr>
        <p:spPr bwMode="auto">
          <a:xfrm>
            <a:off x="549275" y="4770299"/>
            <a:ext cx="8226425" cy="175432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i="1" dirty="0" smtClean="0">
                <a:ln>
                  <a:solidFill>
                    <a:srgbClr val="FFFF00"/>
                  </a:solidFill>
                </a:ln>
                <a:solidFill>
                  <a:srgbClr val="FFFF00"/>
                </a:solidFill>
                <a:effectLst>
                  <a:outerShdw blurRad="38100" dist="38100" dir="2700000" algn="tl">
                    <a:srgbClr val="000000"/>
                  </a:outerShdw>
                </a:effectLst>
                <a:latin typeface="Kruti Dev 010" pitchFamily="2" charset="0"/>
              </a:rPr>
              <a:t>--- felz ds izkphu vn~Hkqr LFkkuksa dks</a:t>
            </a:r>
          </a:p>
        </p:txBody>
      </p:sp>
      <p:sp>
        <p:nvSpPr>
          <p:cNvPr id="25" name="Rectangle 24"/>
          <p:cNvSpPr/>
          <p:nvPr/>
        </p:nvSpPr>
        <p:spPr>
          <a:xfrm>
            <a:off x="-70740" y="-759672"/>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6" name="Rectangle 25"/>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7" name="Rectangle 26"/>
          <p:cNvSpPr/>
          <p:nvPr/>
        </p:nvSpPr>
        <p:spPr>
          <a:xfrm>
            <a:off x="6370400" y="6103975"/>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a:t>
            </a:r>
            <a:r>
              <a:rPr lang="en-US" sz="2000" b="1" dirty="0" err="1" smtClean="0">
                <a:solidFill>
                  <a:srgbClr val="FFFFFF"/>
                </a:solidFill>
                <a:latin typeface="Kruti Dev 010" pitchFamily="2" charset="0"/>
              </a:rPr>
              <a:t>iwLrd</a:t>
            </a:r>
            <a:r>
              <a:rPr lang="en-US" sz="2000" b="1" dirty="0" smtClean="0">
                <a:solidFill>
                  <a:srgbClr val="FFFFFF"/>
                </a:solidFill>
                <a:latin typeface="Kruti Dev 010" pitchFamily="2" charset="0"/>
              </a:rPr>
              <a:t>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२४</a:t>
            </a:r>
            <a:r>
              <a:rPr lang="en-US" sz="1600" b="1" dirty="0" smtClean="0">
                <a:solidFill>
                  <a:srgbClr val="FFFFFF"/>
                </a:solidFill>
                <a:latin typeface="Kruti Dev 010" pitchFamily="2" charset="0"/>
                <a:ea typeface="ＭＳ Ｐゴシック" charset="0"/>
                <a:cs typeface="ＭＳ Ｐゴシック" charset="0"/>
              </a:rPr>
              <a:t> % </a:t>
            </a:r>
            <a:r>
              <a:rPr lang="x-none" sz="1600" b="1" dirty="0" smtClean="0">
                <a:solidFill>
                  <a:srgbClr val="FFFFFF"/>
                </a:solidFill>
                <a:latin typeface="Kruti Dev 010" pitchFamily="2" charset="0"/>
                <a:cs typeface="Mangal"/>
              </a:rPr>
              <a:t>२५</a:t>
            </a:r>
            <a:endParaRPr lang="en-US" sz="1400" b="1" dirty="0" smtClean="0">
              <a:solidFill>
                <a:srgbClr val="FFFFFF"/>
              </a:solidFill>
              <a:latin typeface="Kruti Dev 010" pitchFamily="2" charset="0"/>
            </a:endParaRPr>
          </a:p>
        </p:txBody>
      </p:sp>
      <p:sp>
        <p:nvSpPr>
          <p:cNvPr id="28" name="Rectangle 27"/>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4892107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180" name="Group 780"/>
          <p:cNvGrpSpPr>
            <a:grpSpLocks/>
          </p:cNvGrpSpPr>
          <p:nvPr/>
        </p:nvGrpSpPr>
        <p:grpSpPr bwMode="auto">
          <a:xfrm>
            <a:off x="292100" y="3817938"/>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672271" name="Group 907"/>
          <p:cNvGrpSpPr>
            <a:grpSpLocks/>
          </p:cNvGrpSpPr>
          <p:nvPr/>
        </p:nvGrpSpPr>
        <p:grpSpPr bwMode="auto">
          <a:xfrm>
            <a:off x="0" y="1071563"/>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03" name="Rectangle 8"/>
          <p:cNvSpPr>
            <a:spLocks noChangeArrowheads="1"/>
          </p:cNvSpPr>
          <p:nvPr/>
        </p:nvSpPr>
        <p:spPr bwMode="auto">
          <a:xfrm>
            <a:off x="3103313" y="845500"/>
            <a:ext cx="1269577"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400" b="1" dirty="0" smtClean="0">
                <a:ln>
                  <a:solidFill>
                    <a:srgbClr val="FF0000"/>
                  </a:solidFill>
                </a:ln>
                <a:solidFill>
                  <a:srgbClr val="FF0000"/>
                </a:solidFill>
                <a:latin typeface="Kruti Dev 010" pitchFamily="2" charset="0"/>
                <a:ea typeface="ＭＳ Ｐゴシック" charset="0"/>
                <a:cs typeface="ＭＳ Ｐゴシック" charset="0"/>
              </a:rPr>
              <a:t>;qlqQ</a:t>
            </a:r>
            <a:endParaRPr lang="en-US" sz="4400" b="1" dirty="0">
              <a:ln>
                <a:solidFill>
                  <a:srgbClr val="FF0000"/>
                </a:solidFill>
              </a:ln>
              <a:solidFill>
                <a:srgbClr val="FF0000"/>
              </a:solidFill>
              <a:latin typeface="Kruti Dev 010" pitchFamily="2" charset="0"/>
              <a:ea typeface="ＭＳ Ｐゴシック" charset="0"/>
              <a:cs typeface="ＭＳ Ｐゴシック" charset="0"/>
            </a:endParaRP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7" name="Rectangle 11"/>
          <p:cNvSpPr>
            <a:spLocks noChangeArrowheads="1"/>
          </p:cNvSpPr>
          <p:nvPr/>
        </p:nvSpPr>
        <p:spPr bwMode="auto">
          <a:xfrm>
            <a:off x="3868938" y="1460875"/>
            <a:ext cx="182805" cy="6269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smtClean="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6" name="Rectangle 20"/>
          <p:cNvSpPr>
            <a:spLocks noChangeArrowheads="1"/>
          </p:cNvSpPr>
          <p:nvPr/>
        </p:nvSpPr>
        <p:spPr bwMode="auto">
          <a:xfrm>
            <a:off x="482600" y="2308225"/>
            <a:ext cx="2665413" cy="32290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smtClean="0">
                <a:solidFill>
                  <a:srgbClr val="FFFF00"/>
                </a:solidFill>
                <a:latin typeface="Kruti Dev 010" pitchFamily="2" charset="0"/>
              </a:rPr>
              <a:t>,ts,ets</a:t>
            </a:r>
          </a:p>
          <a:p>
            <a:pPr algn="ctr" defTabSz="914400" eaLnBrk="0" fontAlgn="base" hangingPunct="0">
              <a:spcBef>
                <a:spcPct val="0"/>
              </a:spcBef>
              <a:spcAft>
                <a:spcPct val="0"/>
              </a:spcAft>
              <a:defRPr/>
            </a:pPr>
            <a:r>
              <a:rPr lang="en-US" sz="4000" b="1" dirty="0" smtClean="0">
                <a:solidFill>
                  <a:srgbClr val="FFFF00"/>
                </a:solidFill>
                <a:latin typeface="Kruti Dev 010" pitchFamily="2" charset="0"/>
                <a:ea typeface="ＭＳ Ｐゴシック" charset="0"/>
                <a:cs typeface="ＭＳ Ｐゴシック" charset="0"/>
              </a:rPr>
              <a:t>Esa </a:t>
            </a:r>
          </a:p>
          <a:p>
            <a:pPr algn="ctr" defTabSz="914400" eaLnBrk="0" fontAlgn="base" hangingPunct="0">
              <a:spcBef>
                <a:spcPct val="0"/>
              </a:spcBef>
              <a:spcAft>
                <a:spcPct val="0"/>
              </a:spcAft>
              <a:defRPr/>
            </a:pPr>
            <a:r>
              <a:rPr lang="en-US" sz="4000" b="1" dirty="0" err="1" smtClean="0">
                <a:solidFill>
                  <a:srgbClr val="FFFF00"/>
                </a:solidFill>
                <a:latin typeface="Kruti Dev 010" pitchFamily="2" charset="0"/>
                <a:ea typeface="ＭＳ Ｐゴシック" charset="0"/>
                <a:cs typeface="ＭＳ Ｐゴシック" charset="0"/>
              </a:rPr>
              <a:t>Nwljk</a:t>
            </a:r>
            <a:endParaRPr lang="en-US" sz="4000" b="1" dirty="0" smtClean="0">
              <a:solidFill>
                <a:srgbClr val="FFFF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000" b="1" dirty="0" err="1" smtClean="0">
                <a:solidFill>
                  <a:srgbClr val="FFFF00"/>
                </a:solidFill>
                <a:latin typeface="Kruti Dev 010" pitchFamily="2" charset="0"/>
                <a:ea typeface="ＭＳ Ｐゴシック" charset="0"/>
                <a:cs typeface="ＭＳ Ｐゴシック" charset="0"/>
              </a:rPr>
              <a:t>tu</a:t>
            </a:r>
            <a:endParaRPr lang="en-US" sz="3200"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4400" dirty="0">
              <a:solidFill>
                <a:srgbClr val="FFD34A"/>
              </a:solidFill>
              <a:latin typeface="Kruti Dev 010" pitchFamily="2" charset="0"/>
              <a:ea typeface="ＭＳ Ｐゴシック" charset="0"/>
              <a:cs typeface="ＭＳ Ｐゴシック" charset="0"/>
            </a:endParaRPr>
          </a:p>
        </p:txBody>
      </p:sp>
      <p:sp>
        <p:nvSpPr>
          <p:cNvPr id="669718" name="Text Box 22"/>
          <p:cNvSpPr txBox="1">
            <a:spLocks noChangeArrowheads="1"/>
          </p:cNvSpPr>
          <p:nvPr/>
        </p:nvSpPr>
        <p:spPr bwMode="auto">
          <a:xfrm>
            <a:off x="2085705" y="-42340"/>
            <a:ext cx="37385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err="1" smtClean="0">
                <a:ln>
                  <a:solidFill>
                    <a:schemeClr val="tx1"/>
                  </a:solidFill>
                </a:ln>
                <a:latin typeface="Kruti Dev 010" pitchFamily="2" charset="0"/>
              </a:rPr>
              <a:t>f</a:t>
            </a:r>
            <a:r>
              <a:rPr lang="en-US" sz="2400" b="1" dirty="0" err="1" smtClean="0">
                <a:ln>
                  <a:solidFill>
                    <a:schemeClr val="tx1"/>
                  </a:solidFill>
                </a:ln>
                <a:latin typeface="Kruti Dev 010" pitchFamily="2" charset="0"/>
              </a:rPr>
              <a:t>ux</a:t>
            </a:r>
            <a:r>
              <a:rPr lang="en-US" sz="2000" b="1" dirty="0" err="1" smtClean="0">
                <a:ln>
                  <a:solidFill>
                    <a:schemeClr val="tx1"/>
                  </a:solidFill>
                </a:ln>
                <a:latin typeface="Kruti Dev 010" pitchFamily="2" charset="0"/>
              </a:rPr>
              <a:t>Z</a:t>
            </a:r>
            <a:r>
              <a:rPr lang="en-US" sz="2000" b="1" dirty="0" smtClean="0">
                <a:ln>
                  <a:solidFill>
                    <a:schemeClr val="tx1"/>
                  </a:solidFill>
                </a:ln>
                <a:latin typeface="Kruti Dev 010" pitchFamily="2" charset="0"/>
              </a:rPr>
              <a:t> </a:t>
            </a:r>
            <a:r>
              <a:rPr lang="en-US" sz="1600" b="1" dirty="0" smtClean="0">
                <a:solidFill>
                  <a:srgbClr val="FFFFFF"/>
                </a:solidFill>
                <a:latin typeface="Kruti Dev 010" pitchFamily="2" charset="0"/>
              </a:rPr>
              <a:t> </a:t>
            </a:r>
            <a:r>
              <a:rPr lang="en-US" sz="1600" b="1" dirty="0" smtClean="0">
                <a:solidFill>
                  <a:srgbClr val="FFFFFF"/>
                </a:solidFill>
                <a:latin typeface="Kruti Dev 010" pitchFamily="2" charset="0"/>
                <a:cs typeface="Mangal"/>
              </a:rPr>
              <a:t>८</a:t>
            </a:r>
            <a:r>
              <a:rPr lang="en-US" sz="1600" b="1" dirty="0" smtClean="0">
                <a:solidFill>
                  <a:srgbClr val="FFFFFF"/>
                </a:solidFill>
                <a:latin typeface="Kruti Dev 010" pitchFamily="2" charset="0"/>
              </a:rPr>
              <a:t> % </a:t>
            </a:r>
            <a:r>
              <a:rPr lang="x-none" sz="1600" b="1" dirty="0" smtClean="0">
                <a:solidFill>
                  <a:srgbClr val="FFFFFF"/>
                </a:solidFill>
                <a:latin typeface="Kruti Dev 010" pitchFamily="2" charset="0"/>
                <a:cs typeface="Mangal"/>
              </a:rPr>
              <a:t>८</a:t>
            </a:r>
            <a:r>
              <a:rPr lang="en-US" sz="1600" b="1" dirty="0" smtClean="0">
                <a:solidFill>
                  <a:srgbClr val="FFFFFF"/>
                </a:solidFill>
                <a:latin typeface="Kruti Dev 010" pitchFamily="2" charset="0"/>
              </a:rPr>
              <a:t>-</a:t>
            </a:r>
            <a:r>
              <a:rPr lang="x-none" sz="1600" b="1" dirty="0" smtClean="0">
                <a:solidFill>
                  <a:srgbClr val="FFFFFF"/>
                </a:solidFill>
                <a:latin typeface="Kruti Dev 010" pitchFamily="2" charset="0"/>
                <a:cs typeface="Mangal"/>
              </a:rPr>
              <a:t>१०</a:t>
            </a:r>
            <a:endParaRPr lang="en-US" sz="1000" b="1" u="sng" dirty="0" smtClean="0">
              <a:solidFill>
                <a:srgbClr val="000000"/>
              </a:solidFill>
              <a:latin typeface="Kruti Dev 010" pitchFamily="2" charset="0"/>
            </a:endParaRPr>
          </a:p>
        </p:txBody>
      </p:sp>
      <p:sp>
        <p:nvSpPr>
          <p:cNvPr id="669719" name="Rectangle 23"/>
          <p:cNvSpPr>
            <a:spLocks noChangeArrowheads="1"/>
          </p:cNvSpPr>
          <p:nvPr/>
        </p:nvSpPr>
        <p:spPr bwMode="auto">
          <a:xfrm>
            <a:off x="1941513" y="4397375"/>
            <a:ext cx="182806"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Kruti Dev 010" pitchFamily="2"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4488" name="Group 4487"/>
          <p:cNvGrpSpPr/>
          <p:nvPr/>
        </p:nvGrpSpPr>
        <p:grpSpPr>
          <a:xfrm>
            <a:off x="7988300" y="3429000"/>
            <a:ext cx="954088" cy="675179"/>
            <a:chOff x="7988300" y="3429000"/>
            <a:chExt cx="954088" cy="675179"/>
          </a:xfrm>
        </p:grpSpPr>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527387"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err="1" smtClean="0">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2130" name="Rectangle 774"/>
            <p:cNvSpPr>
              <a:spLocks noChangeArrowheads="1"/>
            </p:cNvSpPr>
            <p:nvPr/>
          </p:nvSpPr>
          <p:spPr bwMode="auto">
            <a:xfrm>
              <a:off x="8070850" y="3596530"/>
              <a:ext cx="59150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2131" name="Rectangle 775"/>
            <p:cNvSpPr>
              <a:spLocks noChangeArrowheads="1"/>
            </p:cNvSpPr>
            <p:nvPr/>
          </p:nvSpPr>
          <p:spPr bwMode="auto">
            <a:xfrm>
              <a:off x="8135938" y="3768190"/>
              <a:ext cx="61253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1600" b="1" dirty="0" smtClean="0">
                  <a:solidFill>
                    <a:srgbClr val="000000"/>
                  </a:solidFill>
                  <a:latin typeface="Kruti Dev 010" pitchFamily="2" charset="0"/>
                  <a:ea typeface="ＭＳ Ｐゴシック" charset="0"/>
                  <a:cs typeface="ＭＳ Ｐゴシック" charset="0"/>
                </a:rPr>
                <a:t>†</a:t>
              </a:r>
              <a:r>
                <a:rPr lang="en-US" sz="1600" b="1" dirty="0" smtClean="0">
                  <a:solidFill>
                    <a:srgbClr val="000000"/>
                  </a:solidFill>
                  <a:latin typeface="Kruti Dev 010"/>
                  <a:ea typeface="ＭＳ Ｐゴシック" charset="0"/>
                  <a:cs typeface="ＭＳ Ｐゴシック" charset="0"/>
                </a:rPr>
                <a:t>…Œ</a:t>
              </a:r>
              <a:endParaRPr lang="en-US" sz="1600" b="1" dirty="0">
                <a:solidFill>
                  <a:srgbClr val="000000"/>
                </a:solidFill>
                <a:latin typeface="Kruti Dev 010" pitchFamily="2" charset="0"/>
                <a:ea typeface="ＭＳ Ｐゴシック" charset="0"/>
                <a:cs typeface="ＭＳ Ｐゴシック" charset="0"/>
              </a:endParaRPr>
            </a:p>
          </p:txBody>
        </p:sp>
      </p:grpSp>
      <p:sp>
        <p:nvSpPr>
          <p:cNvPr id="673547" name="Rectangle 77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61</a:t>
            </a:r>
          </a:p>
        </p:txBody>
      </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757374" name="Text Box 638"/>
          <p:cNvSpPr txBox="1">
            <a:spLocks noChangeArrowheads="1"/>
          </p:cNvSpPr>
          <p:nvPr/>
        </p:nvSpPr>
        <p:spPr bwMode="auto">
          <a:xfrm>
            <a:off x="4079875" y="3246438"/>
            <a:ext cx="3836988" cy="2585323"/>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Aft>
                <a:spcPct val="0"/>
              </a:spcAft>
              <a:defRPr/>
            </a:pPr>
            <a:r>
              <a:rPr lang="en-US" sz="5400" b="1" i="1" dirty="0" err="1" smtClean="0">
                <a:ln>
                  <a:solidFill>
                    <a:srgbClr val="FF0000"/>
                  </a:solidFill>
                </a:ln>
                <a:solidFill>
                  <a:srgbClr val="FF0000"/>
                </a:solidFill>
                <a:effectLst>
                  <a:outerShdw blurRad="38100" dist="38100" dir="2700000" algn="tl">
                    <a:srgbClr val="000000"/>
                  </a:outerShdw>
                </a:effectLst>
                <a:latin typeface="Kruti Dev 010" pitchFamily="2" charset="0"/>
              </a:rPr>
              <a:t>vufxur</a:t>
            </a:r>
            <a:endParaRPr lang="en-US" sz="5400" b="1" i="1" dirty="0" smtClean="0">
              <a:ln>
                <a:solidFill>
                  <a:srgbClr val="FF0000"/>
                </a:solidFill>
              </a:ln>
              <a:solidFill>
                <a:srgbClr val="FF0000"/>
              </a:solidFill>
              <a:effectLst>
                <a:outerShdw blurRad="38100" dist="38100" dir="2700000" algn="tl">
                  <a:srgbClr val="000000"/>
                </a:outerShdw>
              </a:effectLst>
              <a:latin typeface="Kruti Dev 010" pitchFamily="2" charset="0"/>
            </a:endParaRPr>
          </a:p>
          <a:p>
            <a:pPr algn="ctr" defTabSz="914400" eaLnBrk="0" fontAlgn="base" hangingPunct="0">
              <a:spcAft>
                <a:spcPct val="0"/>
              </a:spcAft>
              <a:defRPr/>
            </a:pPr>
            <a:r>
              <a:rPr lang="en-US" sz="5400" b="1" i="1" dirty="0" err="1" smtClean="0">
                <a:ln>
                  <a:solidFill>
                    <a:srgbClr val="FF0000"/>
                  </a:solidFill>
                </a:ln>
                <a:solidFill>
                  <a:srgbClr val="FF0000"/>
                </a:solidFill>
                <a:effectLst>
                  <a:outerShdw blurRad="38100" dist="38100" dir="2700000" algn="tl">
                    <a:srgbClr val="000000"/>
                  </a:outerShdw>
                </a:effectLst>
                <a:latin typeface="Kruti Dev 010" pitchFamily="2" charset="0"/>
              </a:rPr>
              <a:t>oa’k</a:t>
            </a:r>
            <a:endParaRPr lang="en-US" sz="5400" b="1" i="1" dirty="0" smtClean="0">
              <a:ln>
                <a:solidFill>
                  <a:srgbClr val="FF0000"/>
                </a:solidFill>
              </a:ln>
              <a:solidFill>
                <a:srgbClr val="FF0000"/>
              </a:solidFill>
              <a:effectLst>
                <a:outerShdw blurRad="38100" dist="38100" dir="2700000" algn="tl">
                  <a:srgbClr val="000000"/>
                </a:outerShdw>
              </a:effectLst>
              <a:latin typeface="Kruti Dev 010" pitchFamily="2" charset="0"/>
            </a:endParaRPr>
          </a:p>
          <a:p>
            <a:pPr algn="ctr" defTabSz="914400" eaLnBrk="0" fontAlgn="base" hangingPunct="0">
              <a:spcAft>
                <a:spcPct val="0"/>
              </a:spcAft>
              <a:defRPr/>
            </a:pPr>
            <a:r>
              <a:rPr lang="en-US" sz="5400" b="1" i="1" dirty="0" err="1" smtClean="0">
                <a:ln>
                  <a:solidFill>
                    <a:srgbClr val="FF0000"/>
                  </a:solidFill>
                </a:ln>
                <a:solidFill>
                  <a:srgbClr val="FF0000"/>
                </a:solidFill>
                <a:effectLst>
                  <a:outerShdw blurRad="38100" dist="38100" dir="2700000" algn="tl">
                    <a:srgbClr val="000000"/>
                  </a:outerShdw>
                </a:effectLst>
                <a:latin typeface="Kruti Dev 010" pitchFamily="2" charset="0"/>
              </a:rPr>
              <a:t>mRiUu</a:t>
            </a:r>
            <a:r>
              <a:rPr lang="en-US" sz="5400" b="1" i="1" dirty="0" smtClean="0">
                <a:ln>
                  <a:solidFill>
                    <a:srgbClr val="FF0000"/>
                  </a:solidFill>
                </a:ln>
                <a:solidFill>
                  <a:srgbClr val="FF0000"/>
                </a:solidFill>
                <a:effectLst>
                  <a:outerShdw blurRad="38100" dist="38100" dir="2700000" algn="tl">
                    <a:srgbClr val="000000"/>
                  </a:outerShdw>
                </a:effectLst>
                <a:latin typeface="Kruti Dev 010" pitchFamily="2" charset="0"/>
              </a:rPr>
              <a:t> </a:t>
            </a:r>
            <a:r>
              <a:rPr lang="en-US" sz="5400" b="1" i="1" dirty="0" err="1" smtClean="0">
                <a:ln>
                  <a:solidFill>
                    <a:srgbClr val="FF0000"/>
                  </a:solidFill>
                </a:ln>
                <a:solidFill>
                  <a:srgbClr val="FF0000"/>
                </a:solidFill>
                <a:effectLst>
                  <a:outerShdw blurRad="38100" dist="38100" dir="2700000" algn="tl">
                    <a:srgbClr val="000000"/>
                  </a:outerShdw>
                </a:effectLst>
                <a:latin typeface="Kruti Dev 010" pitchFamily="2" charset="0"/>
              </a:rPr>
              <a:t>gq</a:t>
            </a:r>
            <a:r>
              <a:rPr lang="en-US" sz="5400" b="1" i="1" dirty="0" smtClean="0">
                <a:ln>
                  <a:solidFill>
                    <a:srgbClr val="FF0000"/>
                  </a:solidFill>
                </a:ln>
                <a:solidFill>
                  <a:srgbClr val="FF0000"/>
                </a:solidFill>
                <a:effectLst>
                  <a:outerShdw blurRad="38100" dist="38100" dir="2700000" algn="tl">
                    <a:srgbClr val="000000"/>
                  </a:outerShdw>
                </a:effectLst>
                <a:latin typeface="Kruti Dev 010" pitchFamily="2" charset="0"/>
              </a:rPr>
              <a:t>,</a:t>
            </a: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Kruti Dev 010" pitchFamily="2" charset="0"/>
            </a:endParaRPr>
          </a:p>
        </p:txBody>
      </p:sp>
      <p:sp>
        <p:nvSpPr>
          <p:cNvPr id="757377" name="Rectangle 641"/>
          <p:cNvSpPr>
            <a:spLocks noChangeArrowheads="1"/>
          </p:cNvSpPr>
          <p:nvPr/>
        </p:nvSpPr>
        <p:spPr bwMode="auto">
          <a:xfrm>
            <a:off x="4125913" y="2073275"/>
            <a:ext cx="67967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smtClean="0">
                <a:solidFill>
                  <a:srgbClr val="790015"/>
                </a:solidFill>
                <a:latin typeface="Kruti Dev 010" pitchFamily="2" charset="0"/>
                <a:ea typeface="ＭＳ Ｐゴシック" charset="0"/>
                <a:cs typeface="ＭＳ Ｐゴシック" charset="0"/>
              </a:rPr>
              <a:t>†</a:t>
            </a:r>
            <a:r>
              <a:rPr lang="en-US" sz="2800" b="1" dirty="0" smtClean="0">
                <a:solidFill>
                  <a:srgbClr val="790015"/>
                </a:solidFill>
                <a:latin typeface="Kruti Dev 010"/>
                <a:ea typeface="ＭＳ Ｐゴシック" charset="0"/>
                <a:cs typeface="ＭＳ Ｐゴシック" charset="0"/>
              </a:rPr>
              <a:t>…Œ</a:t>
            </a:r>
            <a:endParaRPr lang="en-US" sz="2800" b="1" dirty="0">
              <a:solidFill>
                <a:srgbClr val="1A0004"/>
              </a:solidFill>
              <a:latin typeface="Kruti Dev 010" pitchFamily="2" charset="0"/>
              <a:ea typeface="ＭＳ Ｐゴシック" charset="0"/>
              <a:cs typeface="ＭＳ Ｐゴシック" charset="0"/>
            </a:endParaRPr>
          </a:p>
        </p:txBody>
      </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latin typeface="Kruti Dev 010" pitchFamily="2" charset="0"/>
              </a:rPr>
              <a:t>3</a:t>
            </a:r>
          </a:p>
        </p:txBody>
      </p:sp>
      <p:grpSp>
        <p:nvGrpSpPr>
          <p:cNvPr id="2" name="Group 26"/>
          <p:cNvGrpSpPr>
            <a:grpSpLocks/>
          </p:cNvGrpSpPr>
          <p:nvPr/>
        </p:nvGrpSpPr>
        <p:grpSpPr bwMode="auto">
          <a:xfrm>
            <a:off x="750888" y="30083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2" name="Oval 236"/>
                <p:cNvSpPr>
                  <a:spLocks noChangeArrowheads="1"/>
                </p:cNvSpPr>
                <p:nvPr/>
              </p:nvSpPr>
              <p:spPr bwMode="auto">
                <a:xfrm>
                  <a:off x="3347" y="219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4489" name="Rectangle 4488"/>
          <p:cNvSpPr/>
          <p:nvPr/>
        </p:nvSpPr>
        <p:spPr>
          <a:xfrm>
            <a:off x="-94192" y="-64617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490" name="Rectangle 448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492" name="Rectangle 4491"/>
          <p:cNvSpPr/>
          <p:nvPr/>
        </p:nvSpPr>
        <p:spPr>
          <a:xfrm>
            <a:off x="6459723" y="6114096"/>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a:t>
            </a:r>
            <a:r>
              <a:rPr lang="en-US" sz="2000" b="1" dirty="0" err="1" smtClean="0">
                <a:solidFill>
                  <a:srgbClr val="FFFFFF"/>
                </a:solidFill>
                <a:latin typeface="Kruti Dev 010" pitchFamily="2" charset="0"/>
              </a:rPr>
              <a:t>iwLrd</a:t>
            </a:r>
            <a:r>
              <a:rPr lang="en-US" sz="2000" b="1" dirty="0" smtClean="0">
                <a:solidFill>
                  <a:srgbClr val="FFFFFF"/>
                </a:solidFill>
                <a:latin typeface="Kruti Dev 010" pitchFamily="2" charset="0"/>
              </a:rPr>
              <a:t>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२४</a:t>
            </a:r>
            <a:r>
              <a:rPr lang="en-US" sz="1600" b="1" dirty="0" smtClean="0">
                <a:solidFill>
                  <a:srgbClr val="FFFFFF"/>
                </a:solidFill>
                <a:latin typeface="Kruti Dev 010" pitchFamily="2" charset="0"/>
                <a:ea typeface="ＭＳ Ｐゴシック" charset="0"/>
                <a:cs typeface="ＭＳ Ｐゴシック" charset="0"/>
              </a:rPr>
              <a:t> % </a:t>
            </a:r>
            <a:r>
              <a:rPr lang="x-none" sz="1600" b="1" dirty="0" smtClean="0">
                <a:solidFill>
                  <a:srgbClr val="FFFFFF"/>
                </a:solidFill>
                <a:latin typeface="Kruti Dev 010" pitchFamily="2" charset="0"/>
                <a:cs typeface="Mangal"/>
              </a:rPr>
              <a:t>२५</a:t>
            </a:r>
            <a:endParaRPr lang="en-US" sz="1400" b="1" dirty="0" smtClean="0">
              <a:solidFill>
                <a:srgbClr val="FFFFFF"/>
              </a:solidFill>
              <a:latin typeface="Kruti Dev 010" pitchFamily="2" charset="0"/>
            </a:endParaRPr>
          </a:p>
        </p:txBody>
      </p:sp>
      <p:sp>
        <p:nvSpPr>
          <p:cNvPr id="4493" name="Rectangle 4492"/>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135186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nodePh="1">
                                  <p:stCondLst>
                                    <p:cond delay="0"/>
                                  </p:stCondLst>
                                  <p:endCondLst>
                                    <p:cond evt="begin" delay="0">
                                      <p:tn val="42"/>
                                    </p:cond>
                                  </p:end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19" name="Rectangle 126"/>
          <p:cNvSpPr>
            <a:spLocks noChangeArrowheads="1"/>
          </p:cNvSpPr>
          <p:nvPr/>
        </p:nvSpPr>
        <p:spPr bwMode="auto">
          <a:xfrm>
            <a:off x="3038475" y="434975"/>
            <a:ext cx="24686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Kruti Dev 010" pitchFamily="2"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5" name="Rectangle 134"/>
          <p:cNvSpPr>
            <a:spLocks noChangeArrowheads="1"/>
          </p:cNvSpPr>
          <p:nvPr/>
        </p:nvSpPr>
        <p:spPr bwMode="auto">
          <a:xfrm>
            <a:off x="314327" y="2349500"/>
            <a:ext cx="3856036" cy="101309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50000"/>
              </a:spcBef>
              <a:spcAft>
                <a:spcPct val="0"/>
              </a:spcAft>
              <a:defRPr/>
            </a:pPr>
            <a:r>
              <a:rPr lang="en-US" sz="6000" dirty="0" smtClean="0">
                <a:solidFill>
                  <a:srgbClr val="FAFD00"/>
                </a:solidFill>
                <a:latin typeface="Kruti Dev 010" pitchFamily="2" charset="0"/>
                <a:ea typeface="ＭＳ Ｐゴシック" charset="0"/>
                <a:cs typeface="ＭＳ Ｐゴシック" charset="0"/>
              </a:rPr>
              <a:t>lh </a:t>
            </a:r>
            <a:r>
              <a:rPr lang="en-US" sz="6000" dirty="0" smtClean="0">
                <a:solidFill>
                  <a:srgbClr val="FFFF00"/>
                </a:solidFill>
                <a:latin typeface="Kruti Dev 010" pitchFamily="2" charset="0"/>
                <a:ea typeface="ＭＳ Ｐゴシック" charset="0"/>
                <a:cs typeface="ＭＳ Ｐゴシック" charset="0"/>
              </a:rPr>
              <a:t>‰ </a:t>
            </a:r>
            <a:r>
              <a:rPr lang="en-US" sz="6000" dirty="0" smtClean="0">
                <a:solidFill>
                  <a:srgbClr val="FAFD00"/>
                </a:solidFill>
                <a:latin typeface="Kruti Dev 010" pitchFamily="2" charset="0"/>
                <a:ea typeface="ＭＳ Ｐゴシック" charset="0"/>
                <a:cs typeface="ＭＳ Ｐゴシック" charset="0"/>
              </a:rPr>
              <a:t>,l ts </a:t>
            </a:r>
            <a:endParaRPr lang="en-US" sz="6000" dirty="0">
              <a:solidFill>
                <a:srgbClr val="FAFD00"/>
              </a:solidFill>
              <a:latin typeface="Kruti Dev 010" pitchFamily="2" charset="0"/>
              <a:ea typeface="ＭＳ Ｐゴシック" charset="0"/>
              <a:cs typeface="ＭＳ Ｐゴシック" charset="0"/>
            </a:endParaRPr>
          </a:p>
        </p:txBody>
      </p:sp>
      <p:sp>
        <p:nvSpPr>
          <p:cNvPr id="131156" name="Rectangle 136"/>
          <p:cNvSpPr>
            <a:spLocks noChangeArrowheads="1"/>
          </p:cNvSpPr>
          <p:nvPr/>
        </p:nvSpPr>
        <p:spPr bwMode="auto">
          <a:xfrm>
            <a:off x="334963" y="3549384"/>
            <a:ext cx="3835400" cy="101309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50000"/>
              </a:spcBef>
              <a:spcAft>
                <a:spcPct val="0"/>
              </a:spcAft>
              <a:defRPr/>
            </a:pPr>
            <a:r>
              <a:rPr lang="en-US" sz="6000" dirty="0">
                <a:solidFill>
                  <a:srgbClr val="00FF00"/>
                </a:solidFill>
                <a:latin typeface="Kruti Dev 010" pitchFamily="2" charset="0"/>
                <a:ea typeface="ＭＳ Ｐゴシック" charset="0"/>
                <a:cs typeface="ＭＳ Ｐゴシック" charset="0"/>
              </a:rPr>
              <a:t>‰</a:t>
            </a:r>
            <a:r>
              <a:rPr lang="en-US" sz="6000" dirty="0" smtClean="0">
                <a:solidFill>
                  <a:srgbClr val="00FF00"/>
                </a:solidFill>
                <a:latin typeface="Kruti Dev 010" pitchFamily="2" charset="0"/>
                <a:ea typeface="ＭＳ Ｐゴシック" charset="0"/>
                <a:cs typeface="ＭＳ Ｐゴシック" charset="0"/>
              </a:rPr>
              <a:t> </a:t>
            </a:r>
            <a:r>
              <a:rPr lang="en-US" sz="6000" dirty="0" smtClean="0">
                <a:solidFill>
                  <a:srgbClr val="00FF00"/>
                </a:solidFill>
                <a:latin typeface="Kruti Dev 010"/>
                <a:ea typeface="ＭＳ Ｐゴシック" charset="0"/>
                <a:cs typeface="ＭＳ Ｐゴシック" charset="0"/>
              </a:rPr>
              <a:t>¾</a:t>
            </a:r>
            <a:r>
              <a:rPr lang="en-US" sz="6000" dirty="0" smtClean="0">
                <a:solidFill>
                  <a:srgbClr val="00FF00"/>
                </a:solidFill>
                <a:latin typeface="Kruti Dev 010" pitchFamily="2" charset="0"/>
                <a:ea typeface="ＭＳ Ｐゴシック" charset="0"/>
                <a:cs typeface="ＭＳ Ｐゴシック" charset="0"/>
              </a:rPr>
              <a:t> </a:t>
            </a:r>
            <a:r>
              <a:rPr lang="en-US" sz="6000" dirty="0">
                <a:solidFill>
                  <a:srgbClr val="00FF00"/>
                </a:solidFill>
                <a:latin typeface="Kruti Dev 010" pitchFamily="2" charset="0"/>
                <a:ea typeface="ＭＳ Ｐゴシック" charset="0"/>
                <a:cs typeface="ＭＳ Ｐゴシック" charset="0"/>
              </a:rPr>
              <a:t>†</a:t>
            </a:r>
            <a:r>
              <a:rPr lang="en-US" sz="6000" dirty="0" smtClean="0">
                <a:solidFill>
                  <a:srgbClr val="00FF00"/>
                </a:solidFill>
                <a:latin typeface="Kruti Dev 010" pitchFamily="2" charset="0"/>
                <a:ea typeface="ＭＳ Ｐゴシック" charset="0"/>
                <a:cs typeface="ＭＳ Ｐゴシック" charset="0"/>
              </a:rPr>
              <a:t> </a:t>
            </a:r>
            <a:r>
              <a:rPr lang="en-US" sz="6000" dirty="0">
                <a:solidFill>
                  <a:srgbClr val="00FF00"/>
                </a:solidFill>
                <a:latin typeface="Kruti Dev 010" pitchFamily="2" charset="0"/>
                <a:ea typeface="ＭＳ Ｐゴシック" charset="0"/>
                <a:cs typeface="ＭＳ Ｐゴシック" charset="0"/>
              </a:rPr>
              <a:t>$</a:t>
            </a:r>
            <a:r>
              <a:rPr lang="en-US" sz="6000" dirty="0" smtClean="0">
                <a:solidFill>
                  <a:srgbClr val="00FF00"/>
                </a:solidFill>
                <a:latin typeface="Kruti Dev 010" pitchFamily="2" charset="0"/>
                <a:ea typeface="ＭＳ Ｐゴシック" charset="0"/>
                <a:cs typeface="ＭＳ Ｐゴシック" charset="0"/>
              </a:rPr>
              <a:t> </a:t>
            </a:r>
            <a:r>
              <a:rPr lang="en-US" sz="6000" dirty="0">
                <a:solidFill>
                  <a:srgbClr val="00FF00"/>
                </a:solidFill>
                <a:latin typeface="Kruti Dev 010" pitchFamily="2" charset="0"/>
                <a:ea typeface="ＭＳ Ｐゴシック" charset="0"/>
                <a:cs typeface="ＭＳ Ｐゴシック" charset="0"/>
              </a:rPr>
              <a:t>…</a:t>
            </a:r>
            <a:r>
              <a:rPr lang="en-US" sz="6000" dirty="0" smtClean="0">
                <a:solidFill>
                  <a:srgbClr val="00FF00"/>
                </a:solidFill>
                <a:latin typeface="Kruti Dev 010" pitchFamily="2" charset="0"/>
                <a:ea typeface="ＭＳ Ｐゴシック" charset="0"/>
                <a:cs typeface="ＭＳ Ｐゴシック" charset="0"/>
              </a:rPr>
              <a:t> </a:t>
            </a:r>
            <a:endParaRPr lang="en-US" sz="6000" dirty="0">
              <a:solidFill>
                <a:srgbClr val="00FF00"/>
              </a:solidFill>
              <a:latin typeface="Kruti Dev 010" pitchFamily="2" charset="0"/>
              <a:ea typeface="ＭＳ Ｐゴシック" charset="0"/>
              <a:cs typeface="ＭＳ Ｐゴシック" charset="0"/>
            </a:endParaRP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7" name="Rectangle 14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08"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95" name="Group 294"/>
          <p:cNvGrpSpPr/>
          <p:nvPr/>
        </p:nvGrpSpPr>
        <p:grpSpPr>
          <a:xfrm>
            <a:off x="8023225" y="3429000"/>
            <a:ext cx="874713" cy="646902"/>
            <a:chOff x="8023225" y="3429000"/>
            <a:chExt cx="874713" cy="646902"/>
          </a:xfrm>
        </p:grpSpPr>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527387"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err="1" smtClean="0">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4325" name="Rectangle 238"/>
            <p:cNvSpPr>
              <a:spLocks noChangeArrowheads="1"/>
            </p:cNvSpPr>
            <p:nvPr/>
          </p:nvSpPr>
          <p:spPr bwMode="auto">
            <a:xfrm>
              <a:off x="8098770" y="3581778"/>
              <a:ext cx="59150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4326" name="Rectangle 239"/>
            <p:cNvSpPr>
              <a:spLocks noChangeArrowheads="1"/>
            </p:cNvSpPr>
            <p:nvPr/>
          </p:nvSpPr>
          <p:spPr bwMode="auto">
            <a:xfrm>
              <a:off x="8280400" y="3770690"/>
              <a:ext cx="43281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smtClean="0">
                  <a:solidFill>
                    <a:srgbClr val="000000"/>
                  </a:solidFill>
                  <a:latin typeface="Kruti Dev 010"/>
                  <a:ea typeface="ＭＳ Ｐゴシック" charset="0"/>
                  <a:cs typeface="ＭＳ Ｐゴシック" charset="0"/>
                </a:rPr>
                <a:t>…Œ</a:t>
              </a:r>
              <a:endParaRPr lang="en-US" sz="1400" b="1" dirty="0">
                <a:solidFill>
                  <a:srgbClr val="000000"/>
                </a:solidFill>
                <a:latin typeface="Kruti Dev 010" pitchFamily="2" charset="0"/>
                <a:ea typeface="ＭＳ Ｐゴシック" charset="0"/>
                <a:cs typeface="ＭＳ Ｐゴシック" charset="0"/>
              </a:endParaRPr>
            </a:p>
          </p:txBody>
        </p:sp>
      </p:gr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Kruti Dev 010" pitchFamily="2" charset="0"/>
            </a:endParaRPr>
          </a:p>
        </p:txBody>
      </p:sp>
      <p:sp>
        <p:nvSpPr>
          <p:cNvPr id="131256" name="Text Box 242"/>
          <p:cNvSpPr txBox="1">
            <a:spLocks noChangeArrowheads="1"/>
          </p:cNvSpPr>
          <p:nvPr/>
        </p:nvSpPr>
        <p:spPr bwMode="auto">
          <a:xfrm>
            <a:off x="2098675" y="-61964"/>
            <a:ext cx="2400300" cy="461665"/>
          </a:xfrm>
          <a:prstGeom prst="rect">
            <a:avLst/>
          </a:prstGeom>
          <a:noFill/>
          <a:ln>
            <a:noFill/>
          </a:ln>
          <a:effectLst>
            <a:outerShdw blurRad="63500" dist="7184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err="1" smtClean="0">
                <a:solidFill>
                  <a:srgbClr val="FFFFFF"/>
                </a:solidFill>
                <a:latin typeface="Kruti Dev 010" pitchFamily="2" charset="0"/>
              </a:rPr>
              <a:t>mRifRr</a:t>
            </a:r>
            <a:r>
              <a:rPr lang="en-US" sz="2000" b="1" dirty="0" smtClean="0">
                <a:solidFill>
                  <a:srgbClr val="FFFFFF"/>
                </a:solidFill>
                <a:latin typeface="Kruti Dev 010" pitchFamily="2" charset="0"/>
              </a:rPr>
              <a:t> </a:t>
            </a:r>
            <a:r>
              <a:rPr lang="x-none" sz="1800" b="1" dirty="0" smtClean="0">
                <a:solidFill>
                  <a:srgbClr val="FFFFFF"/>
                </a:solidFill>
                <a:latin typeface="Kruti Dev 010" pitchFamily="2" charset="0"/>
                <a:cs typeface="Mangal"/>
              </a:rPr>
              <a:t>१</a:t>
            </a:r>
            <a:r>
              <a:rPr lang="en-US" sz="1800" b="1" dirty="0" smtClean="0">
                <a:solidFill>
                  <a:srgbClr val="FFFFFF"/>
                </a:solidFill>
                <a:latin typeface="Kruti Dev 010" pitchFamily="2" charset="0"/>
              </a:rPr>
              <a:t> % </a:t>
            </a:r>
            <a:r>
              <a:rPr lang="x-none" sz="1800" b="1" dirty="0" smtClean="0">
                <a:solidFill>
                  <a:srgbClr val="FFFFFF"/>
                </a:solidFill>
                <a:latin typeface="Kruti Dev 010" pitchFamily="2" charset="0"/>
                <a:cs typeface="Mangal"/>
              </a:rPr>
              <a:t>१</a:t>
            </a:r>
            <a:r>
              <a:rPr lang="en-US" sz="1800" b="1" dirty="0" smtClean="0">
                <a:ln>
                  <a:solidFill>
                    <a:schemeClr val="tx1"/>
                  </a:solidFill>
                </a:ln>
                <a:latin typeface="Kruti Dev 010" pitchFamily="2" charset="0"/>
              </a:rPr>
              <a:t> </a:t>
            </a:r>
            <a:r>
              <a:rPr lang="en-US" sz="1800" b="1" dirty="0" err="1" smtClean="0">
                <a:solidFill>
                  <a:schemeClr val="tx1"/>
                </a:solidFill>
                <a:latin typeface="Kruti Dev 010" pitchFamily="2" charset="0"/>
              </a:rPr>
              <a:t>f</a:t>
            </a:r>
            <a:r>
              <a:rPr lang="en-US" sz="2400" b="1" dirty="0" err="1" smtClean="0">
                <a:solidFill>
                  <a:schemeClr val="tx1"/>
                </a:solidFill>
                <a:latin typeface="Kruti Dev 010" pitchFamily="2" charset="0"/>
              </a:rPr>
              <a:t>ux</a:t>
            </a:r>
            <a:r>
              <a:rPr lang="en-US" sz="2000" b="1" dirty="0" err="1" smtClean="0">
                <a:latin typeface="Kruti Dev 010" pitchFamily="2" charset="0"/>
              </a:rPr>
              <a:t>Z</a:t>
            </a:r>
            <a:r>
              <a:rPr lang="en-US" sz="1800" b="1" dirty="0" smtClean="0">
                <a:solidFill>
                  <a:srgbClr val="FFFFFF"/>
                </a:solidFill>
                <a:latin typeface="Kruti Dev 010" pitchFamily="2" charset="0"/>
              </a:rPr>
              <a:t> </a:t>
            </a:r>
            <a:r>
              <a:rPr lang="en-US" sz="1800" b="1" dirty="0" smtClean="0">
                <a:solidFill>
                  <a:srgbClr val="FFFFFF"/>
                </a:solidFill>
                <a:latin typeface="Kruti Dev 010" pitchFamily="2" charset="0"/>
                <a:cs typeface="Mangal"/>
              </a:rPr>
              <a:t>१:</a:t>
            </a:r>
            <a:r>
              <a:rPr lang="x-none" sz="1800" b="1" dirty="0" smtClean="0">
                <a:solidFill>
                  <a:srgbClr val="FFFFFF"/>
                </a:solidFill>
                <a:latin typeface="Kruti Dev 010" pitchFamily="2" charset="0"/>
                <a:cs typeface="Mangal"/>
              </a:rPr>
              <a:t>६</a:t>
            </a:r>
            <a:endParaRPr lang="en-US" sz="1050" b="1" u="sng" dirty="0" smtClean="0">
              <a:solidFill>
                <a:srgbClr val="000000"/>
              </a:solidFill>
              <a:latin typeface="Kruti Dev 010" pitchFamily="2"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131259" name="Rectangle 249"/>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62</a:t>
            </a:r>
          </a:p>
        </p:txBody>
      </p:sp>
      <p:grpSp>
        <p:nvGrpSpPr>
          <p:cNvPr id="296" name="Group 295"/>
          <p:cNvGrpSpPr/>
          <p:nvPr/>
        </p:nvGrpSpPr>
        <p:grpSpPr>
          <a:xfrm>
            <a:off x="3400425" y="463550"/>
            <a:ext cx="4697413" cy="5862638"/>
            <a:chOff x="3400425" y="463550"/>
            <a:chExt cx="4697413" cy="5862638"/>
          </a:xfrm>
        </p:grpSpPr>
        <p:grpSp>
          <p:nvGrpSpPr>
            <p:cNvPr id="134145" name="Group 2"/>
            <p:cNvGrpSpPr>
              <a:grpSpLocks/>
            </p:cNvGrpSpPr>
            <p:nvPr/>
          </p:nvGrpSpPr>
          <p:grpSpPr bwMode="auto">
            <a:xfrm>
              <a:off x="4133850" y="523875"/>
              <a:ext cx="1068388" cy="3565525"/>
              <a:chOff x="2604" y="330"/>
              <a:chExt cx="673" cy="2246"/>
            </a:xfrm>
          </p:grpSpPr>
          <p:sp>
            <p:nvSpPr>
              <p:cNvPr id="13132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5"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4" name="Line 1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5" name="Line 1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6" name="Line 1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7" name="Line 2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8" name="Line 2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9" name="Line 2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412" name="Rectangle 23"/>
              <p:cNvSpPr>
                <a:spLocks noChangeArrowheads="1"/>
              </p:cNvSpPr>
              <p:nvPr/>
            </p:nvSpPr>
            <p:spPr bwMode="auto">
              <a:xfrm>
                <a:off x="2741" y="522"/>
                <a:ext cx="3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smtClean="0">
                    <a:solidFill>
                      <a:srgbClr val="000000"/>
                    </a:solidFill>
                    <a:latin typeface="Kruti Dev 010" pitchFamily="2" charset="0"/>
                    <a:ea typeface="ＭＳ Ｐゴシック" charset="0"/>
                    <a:cs typeface="ＭＳ Ｐゴシック" charset="0"/>
                  </a:rPr>
                  <a:t>izFke</a:t>
                </a:r>
                <a:r>
                  <a:rPr lang="en-US" sz="1000" b="1" dirty="0" smtClean="0">
                    <a:solidFill>
                      <a:srgbClr val="000000"/>
                    </a:solidFill>
                    <a:latin typeface="Kruti Dev 010" pitchFamily="2" charset="0"/>
                    <a:ea typeface="ＭＳ Ｐゴシック" charset="0"/>
                    <a:cs typeface="ＭＳ Ｐゴシック" charset="0"/>
                  </a:rPr>
                  <a:t> </a:t>
                </a:r>
                <a:r>
                  <a:rPr lang="en-US" sz="1000" b="1" dirty="0" err="1" smtClean="0">
                    <a:solidFill>
                      <a:srgbClr val="000000"/>
                    </a:solidFill>
                    <a:latin typeface="Kruti Dev 010" pitchFamily="2" charset="0"/>
                    <a:ea typeface="ＭＳ Ｐゴシック" charset="0"/>
                    <a:cs typeface="ＭＳ Ｐゴシック" charset="0"/>
                  </a:rPr>
                  <a:t>iki</a:t>
                </a:r>
                <a:endParaRPr lang="en-US" sz="1000" b="1" dirty="0">
                  <a:solidFill>
                    <a:srgbClr val="000000"/>
                  </a:solidFill>
                  <a:latin typeface="Kruti Dev 010" pitchFamily="2" charset="0"/>
                  <a:ea typeface="ＭＳ Ｐゴシック" charset="0"/>
                  <a:cs typeface="ＭＳ Ｐゴシック" charset="0"/>
                </a:endParaRPr>
              </a:p>
            </p:txBody>
          </p:sp>
          <p:sp>
            <p:nvSpPr>
              <p:cNvPr id="134413" name="Rectangle 24"/>
              <p:cNvSpPr>
                <a:spLocks noChangeArrowheads="1"/>
              </p:cNvSpPr>
              <p:nvPr/>
            </p:nvSpPr>
            <p:spPr bwMode="auto">
              <a:xfrm>
                <a:off x="2690" y="622"/>
                <a:ext cx="50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err="1" smtClean="0">
                    <a:solidFill>
                      <a:srgbClr val="000000"/>
                    </a:solidFill>
                    <a:latin typeface="Kruti Dev 010" pitchFamily="2" charset="0"/>
                    <a:ea typeface="ＭＳ Ｐゴシック" charset="0"/>
                    <a:cs typeface="ＭＳ Ｐゴシック" charset="0"/>
                  </a:rPr>
                  <a:t>izFke</a:t>
                </a:r>
                <a:r>
                  <a:rPr lang="en-US" sz="900" b="1" dirty="0" smtClean="0">
                    <a:solidFill>
                      <a:srgbClr val="000000"/>
                    </a:solidFill>
                    <a:latin typeface="Kruti Dev 010" pitchFamily="2" charset="0"/>
                    <a:ea typeface="ＭＳ Ｐゴシック" charset="0"/>
                    <a:cs typeface="ＭＳ Ｐゴシック" charset="0"/>
                  </a:rPr>
                  <a:t> </a:t>
                </a:r>
                <a:r>
                  <a:rPr lang="en-US" sz="900" b="1" dirty="0" err="1" smtClean="0">
                    <a:solidFill>
                      <a:srgbClr val="000000"/>
                    </a:solidFill>
                    <a:latin typeface="Kruti Dev 010" pitchFamily="2" charset="0"/>
                    <a:ea typeface="ＭＳ Ｐゴシック" charset="0"/>
                    <a:cs typeface="ＭＳ Ｐゴシック" charset="0"/>
                  </a:rPr>
                  <a:t>lqlekpkj</a:t>
                </a:r>
                <a:endParaRPr lang="en-US" sz="900" b="1" dirty="0">
                  <a:solidFill>
                    <a:srgbClr val="000000"/>
                  </a:solidFill>
                  <a:latin typeface="Kruti Dev 010" pitchFamily="2" charset="0"/>
                  <a:ea typeface="ＭＳ Ｐゴシック" charset="0"/>
                  <a:cs typeface="ＭＳ Ｐゴシック" charset="0"/>
                </a:endParaRPr>
              </a:p>
            </p:txBody>
          </p:sp>
          <p:sp>
            <p:nvSpPr>
              <p:cNvPr id="134414" name="Rectangle 25"/>
              <p:cNvSpPr>
                <a:spLocks noChangeArrowheads="1"/>
              </p:cNvSpPr>
              <p:nvPr/>
            </p:nvSpPr>
            <p:spPr bwMode="auto">
              <a:xfrm>
                <a:off x="2695" y="720"/>
                <a:ext cx="4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ifjokj</a:t>
                </a:r>
                <a:endParaRPr lang="en-US" sz="1000" b="1" dirty="0">
                  <a:solidFill>
                    <a:srgbClr val="000000"/>
                  </a:solidFill>
                  <a:latin typeface="Kruti Dev 010" pitchFamily="2" charset="0"/>
                  <a:ea typeface="ＭＳ Ｐゴシック" charset="0"/>
                  <a:cs typeface="ＭＳ Ｐゴシック" charset="0"/>
                </a:endParaRPr>
              </a:p>
            </p:txBody>
          </p:sp>
          <p:sp>
            <p:nvSpPr>
              <p:cNvPr id="134415" name="Rectangle 26"/>
              <p:cNvSpPr>
                <a:spLocks noChangeArrowheads="1"/>
              </p:cNvSpPr>
              <p:nvPr/>
            </p:nvSpPr>
            <p:spPr bwMode="auto">
              <a:xfrm>
                <a:off x="2690" y="818"/>
                <a:ext cx="3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smtClean="0">
                    <a:solidFill>
                      <a:srgbClr val="000000"/>
                    </a:solidFill>
                    <a:latin typeface="Kruti Dev 010" pitchFamily="2" charset="0"/>
                    <a:ea typeface="ＭＳ Ｐゴシック" charset="0"/>
                    <a:cs typeface="ＭＳ Ｐゴシック" charset="0"/>
                  </a:rPr>
                  <a:t>izFke</a:t>
                </a:r>
                <a:r>
                  <a:rPr lang="en-US" sz="1000" b="1" dirty="0" smtClean="0">
                    <a:solidFill>
                      <a:srgbClr val="000000"/>
                    </a:solidFill>
                    <a:latin typeface="Kruti Dev 010" pitchFamily="2" charset="0"/>
                    <a:ea typeface="ＭＳ Ｐゴシック" charset="0"/>
                    <a:cs typeface="ＭＳ Ｐゴシック" charset="0"/>
                  </a:rPr>
                  <a:t> [</a:t>
                </a:r>
                <a:r>
                  <a:rPr lang="en-US" sz="1000" b="1" dirty="0" err="1" smtClean="0">
                    <a:solidFill>
                      <a:srgbClr val="000000"/>
                    </a:solidFill>
                    <a:latin typeface="Kruti Dev 010" pitchFamily="2" charset="0"/>
                    <a:ea typeface="ＭＳ Ｐゴシック" charset="0"/>
                    <a:cs typeface="ＭＳ Ｐゴシック" charset="0"/>
                  </a:rPr>
                  <a:t>kwu</a:t>
                </a:r>
                <a:endParaRPr lang="en-US" sz="1000" b="1" dirty="0">
                  <a:solidFill>
                    <a:srgbClr val="000000"/>
                  </a:solidFill>
                  <a:latin typeface="Kruti Dev 010" pitchFamily="2" charset="0"/>
                  <a:ea typeface="ＭＳ Ｐゴシック" charset="0"/>
                  <a:cs typeface="ＭＳ Ｐゴシック" charset="0"/>
                </a:endParaRPr>
              </a:p>
            </p:txBody>
          </p:sp>
          <p:sp>
            <p:nvSpPr>
              <p:cNvPr id="134416" name="Rectangle 27"/>
              <p:cNvSpPr>
                <a:spLocks noChangeArrowheads="1"/>
              </p:cNvSpPr>
              <p:nvPr/>
            </p:nvSpPr>
            <p:spPr bwMode="auto">
              <a:xfrm>
                <a:off x="2627" y="930"/>
                <a:ext cx="4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en-US" sz="900" b="1" dirty="0" smtClean="0">
                    <a:solidFill>
                      <a:srgbClr val="000000"/>
                    </a:solidFill>
                    <a:latin typeface="Kruti Dev 010" pitchFamily="2" charset="0"/>
                    <a:ea typeface="ＭＳ Ｐゴシック" charset="0"/>
                    <a:cs typeface="ＭＳ Ｐゴシック" charset="0"/>
                  </a:rPr>
                  <a:t>ck&lt;@</a:t>
                </a:r>
                <a:r>
                  <a:rPr lang="en-US" sz="900" b="1" dirty="0" err="1" smtClean="0">
                    <a:solidFill>
                      <a:srgbClr val="000000"/>
                    </a:solidFill>
                    <a:latin typeface="Kruti Dev 010" pitchFamily="2" charset="0"/>
                    <a:ea typeface="ＭＳ Ｐゴシック" charset="0"/>
                    <a:cs typeface="ＭＳ Ｐゴシック" charset="0"/>
                  </a:rPr>
                  <a:t>banz</a:t>
                </a:r>
                <a:r>
                  <a:rPr lang="en-US" sz="900" b="1" dirty="0" smtClean="0">
                    <a:solidFill>
                      <a:srgbClr val="000000"/>
                    </a:solidFill>
                    <a:latin typeface="Kruti Dev 010" pitchFamily="2" charset="0"/>
                    <a:ea typeface="ＭＳ Ｐゴシック" charset="0"/>
                    <a:cs typeface="ＭＳ Ｐゴシック" charset="0"/>
                  </a:rPr>
                  <a:t>/</a:t>
                </a:r>
                <a:r>
                  <a:rPr lang="en-US" sz="900" b="1" dirty="0" err="1" smtClean="0">
                    <a:solidFill>
                      <a:srgbClr val="000000"/>
                    </a:solidFill>
                    <a:latin typeface="Kruti Dev 010" pitchFamily="2" charset="0"/>
                    <a:ea typeface="ＭＳ Ｐゴシック" charset="0"/>
                    <a:cs typeface="ＭＳ Ｐゴシック" charset="0"/>
                  </a:rPr>
                  <a:t>kuq"k</a:t>
                </a:r>
                <a:endParaRPr lang="en-US" sz="900" b="1" dirty="0">
                  <a:solidFill>
                    <a:srgbClr val="000000"/>
                  </a:solidFill>
                  <a:latin typeface="Kruti Dev 010" pitchFamily="2" charset="0"/>
                  <a:ea typeface="ＭＳ Ｐゴシック" charset="0"/>
                  <a:cs typeface="ＭＳ Ｐゴシック" charset="0"/>
                </a:endParaRPr>
              </a:p>
            </p:txBody>
          </p:sp>
          <p:sp>
            <p:nvSpPr>
              <p:cNvPr id="134417" name="Rectangle 28"/>
              <p:cNvSpPr>
                <a:spLocks noChangeArrowheads="1"/>
              </p:cNvSpPr>
              <p:nvPr/>
            </p:nvSpPr>
            <p:spPr bwMode="auto">
              <a:xfrm>
                <a:off x="2781" y="1024"/>
                <a:ext cx="27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smtClean="0">
                    <a:solidFill>
                      <a:srgbClr val="000000"/>
                    </a:solidFill>
                    <a:latin typeface="Kruti Dev 010" pitchFamily="2" charset="0"/>
                    <a:ea typeface="ＭＳ Ｐゴシック" charset="0"/>
                    <a:cs typeface="ＭＳ Ｐゴシック" charset="0"/>
                  </a:rPr>
                  <a:t>ehukj</a:t>
                </a:r>
                <a:endParaRPr lang="en-US" sz="1000" b="1" dirty="0">
                  <a:solidFill>
                    <a:srgbClr val="000000"/>
                  </a:solidFill>
                  <a:latin typeface="Kruti Dev 010" pitchFamily="2" charset="0"/>
                  <a:ea typeface="ＭＳ Ｐゴシック" charset="0"/>
                  <a:cs typeface="ＭＳ Ｐゴシック" charset="0"/>
                </a:endParaRPr>
              </a:p>
            </p:txBody>
          </p:sp>
          <p:sp>
            <p:nvSpPr>
              <p:cNvPr id="134418" name="Rectangle 29"/>
              <p:cNvSpPr>
                <a:spLocks noChangeArrowheads="1"/>
              </p:cNvSpPr>
              <p:nvPr/>
            </p:nvSpPr>
            <p:spPr bwMode="auto">
              <a:xfrm>
                <a:off x="2615" y="330"/>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l`f"V</a:t>
                </a:r>
                <a:endParaRPr lang="en-US" sz="1400" b="1" dirty="0">
                  <a:solidFill>
                    <a:srgbClr val="000000"/>
                  </a:solidFill>
                  <a:latin typeface="Kruti Dev 010" pitchFamily="2" charset="0"/>
                  <a:ea typeface="ＭＳ Ｐゴシック" charset="0"/>
                  <a:cs typeface="ＭＳ Ｐゴシック" charset="0"/>
                </a:endParaRPr>
              </a:p>
            </p:txBody>
          </p:sp>
          <p:sp>
            <p:nvSpPr>
              <p:cNvPr id="134419" name="Rectangle 30"/>
              <p:cNvSpPr>
                <a:spLocks noChangeArrowheads="1"/>
              </p:cNvSpPr>
              <p:nvPr/>
            </p:nvSpPr>
            <p:spPr bwMode="auto">
              <a:xfrm>
                <a:off x="2604" y="436"/>
                <a:ext cx="6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smtClean="0">
                    <a:solidFill>
                      <a:srgbClr val="000000"/>
                    </a:solidFill>
                    <a:latin typeface="Kruti Dev 010" pitchFamily="2" charset="0"/>
                    <a:ea typeface="ＭＳ Ｐゴシック" charset="0"/>
                    <a:cs typeface="ＭＳ Ｐゴシック" charset="0"/>
                  </a:rPr>
                  <a:t>izFke iq#"k o L=h</a:t>
                </a:r>
              </a:p>
            </p:txBody>
          </p:sp>
          <p:sp>
            <p:nvSpPr>
              <p:cNvPr id="131348" name="Line 3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49" name="Line 3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50" name="Rectangle 3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4423" name="Rectangle 34"/>
              <p:cNvSpPr>
                <a:spLocks noChangeArrowheads="1"/>
              </p:cNvSpPr>
              <p:nvPr/>
            </p:nvSpPr>
            <p:spPr bwMode="auto">
              <a:xfrm>
                <a:off x="2749" y="1498"/>
                <a:ext cx="5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a:t>
                </a:r>
                <a:r>
                  <a:rPr lang="en-US" sz="1200" b="1" dirty="0" err="1" smtClean="0">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134424" name="Rectangle 35"/>
              <p:cNvSpPr>
                <a:spLocks noChangeArrowheads="1"/>
              </p:cNvSpPr>
              <p:nvPr/>
            </p:nvSpPr>
            <p:spPr bwMode="auto">
              <a:xfrm>
                <a:off x="2812" y="1744"/>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err="1" smtClean="0">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134425" name="Rectangle 36"/>
              <p:cNvSpPr>
                <a:spLocks noChangeArrowheads="1"/>
              </p:cNvSpPr>
              <p:nvPr/>
            </p:nvSpPr>
            <p:spPr bwMode="auto">
              <a:xfrm>
                <a:off x="2846" y="1868"/>
                <a:ext cx="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134426" name="Rectangle 37"/>
              <p:cNvSpPr>
                <a:spLocks noChangeArrowheads="1"/>
              </p:cNvSpPr>
              <p:nvPr/>
            </p:nvSpPr>
            <p:spPr bwMode="auto">
              <a:xfrm>
                <a:off x="2742" y="1381"/>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smtClean="0">
                    <a:solidFill>
                      <a:srgbClr val="000000"/>
                    </a:solidFill>
                    <a:latin typeface="Kruti Dev 010" pitchFamily="2" charset="0"/>
                    <a:ea typeface="ＭＳ Ｐゴシック" charset="0"/>
                    <a:cs typeface="ＭＳ Ｐゴシック" charset="0"/>
                  </a:rPr>
                  <a:t>cqykgV</a:t>
                </a:r>
                <a:endParaRPr lang="en-US" sz="1200" b="1" dirty="0">
                  <a:solidFill>
                    <a:srgbClr val="000000"/>
                  </a:solidFill>
                  <a:latin typeface="Kruti Dev 010" pitchFamily="2" charset="0"/>
                  <a:ea typeface="ＭＳ Ｐゴシック" charset="0"/>
                  <a:cs typeface="ＭＳ Ｐゴシック" charset="0"/>
                </a:endParaRPr>
              </a:p>
            </p:txBody>
          </p:sp>
          <p:sp>
            <p:nvSpPr>
              <p:cNvPr id="134427" name="Rectangle 38"/>
              <p:cNvSpPr>
                <a:spLocks noChangeArrowheads="1"/>
              </p:cNvSpPr>
              <p:nvPr/>
            </p:nvSpPr>
            <p:spPr bwMode="auto">
              <a:xfrm>
                <a:off x="2634" y="1274"/>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134428" name="Rectangle 39"/>
              <p:cNvSpPr>
                <a:spLocks noChangeArrowheads="1"/>
              </p:cNvSpPr>
              <p:nvPr/>
            </p:nvSpPr>
            <p:spPr bwMode="auto">
              <a:xfrm>
                <a:off x="2834" y="1626"/>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err="1" smtClean="0">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131357" name="Line 4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58" name="Line 4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431" name="Rectangle 42"/>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err="1" smtClean="0">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4432" name="Rectangle 43"/>
              <p:cNvSpPr>
                <a:spLocks noChangeArrowheads="1"/>
              </p:cNvSpPr>
              <p:nvPr/>
            </p:nvSpPr>
            <p:spPr bwMode="auto">
              <a:xfrm>
                <a:off x="2728" y="2248"/>
                <a:ext cx="3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4433" name="Rectangle 44"/>
              <p:cNvSpPr>
                <a:spLocks noChangeArrowheads="1"/>
              </p:cNvSpPr>
              <p:nvPr/>
            </p:nvSpPr>
            <p:spPr bwMode="auto">
              <a:xfrm>
                <a:off x="2856" y="2376"/>
                <a:ext cx="2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430</a:t>
                </a:r>
                <a:endParaRPr lang="en-US" sz="1400" b="1" dirty="0">
                  <a:solidFill>
                    <a:srgbClr val="000000"/>
                  </a:solidFill>
                  <a:latin typeface="Kruti Dev 010" pitchFamily="2" charset="0"/>
                  <a:ea typeface="ＭＳ Ｐゴシック" charset="0"/>
                  <a:cs typeface="ＭＳ Ｐゴシック" charset="0"/>
                </a:endParaRPr>
              </a:p>
            </p:txBody>
          </p:sp>
          <p:sp>
            <p:nvSpPr>
              <p:cNvPr id="131362" name="Line 4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3" name="Line 4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4" name="Line 4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5" name="Line 4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34191"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34216"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1145" name="Line 124"/>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6"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19716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Kruti Dev 010" pitchFamily="2" charset="0"/>
                  <a:ea typeface="ＭＳ Ｐゴシック" charset="0"/>
                  <a:cs typeface="ＭＳ Ｐゴシック" charset="0"/>
                </a:rPr>
                <a:t>S</a:t>
              </a:r>
            </a:p>
          </p:txBody>
        </p:sp>
        <p:sp>
          <p:nvSpPr>
            <p:cNvPr id="131159" name="Rectangle 140"/>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0" name="Text Box 141"/>
            <p:cNvSpPr txBox="1">
              <a:spLocks noChangeArrowheads="1"/>
            </p:cNvSpPr>
            <p:nvPr/>
          </p:nvSpPr>
          <p:spPr bwMode="auto">
            <a:xfrm rot="-5400000">
              <a:off x="4987925" y="2475776"/>
              <a:ext cx="2427288" cy="70788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solidFill>
                    <a:srgbClr val="EEFF4B"/>
                  </a:solidFill>
                  <a:latin typeface="Kruti Dev 010" pitchFamily="2" charset="0"/>
                </a:rPr>
                <a:t>… </a:t>
              </a:r>
              <a:r>
                <a:rPr lang="en-US" sz="4000" b="1" dirty="0" err="1" smtClean="0">
                  <a:solidFill>
                    <a:srgbClr val="EEFF4B"/>
                  </a:solidFill>
                  <a:latin typeface="Kruti Dev 010" pitchFamily="2" charset="0"/>
                </a:rPr>
                <a:t>lekt</a:t>
              </a:r>
              <a:endParaRPr lang="en-US" sz="4000" b="1" dirty="0" smtClean="0">
                <a:solidFill>
                  <a:srgbClr val="EEFF4B"/>
                </a:solidFill>
                <a:latin typeface="Kruti Dev 010" pitchFamily="2" charset="0"/>
              </a:endParaRP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3" name="Text Box 144"/>
            <p:cNvSpPr txBox="1">
              <a:spLocks noChangeArrowheads="1"/>
            </p:cNvSpPr>
            <p:nvPr/>
          </p:nvSpPr>
          <p:spPr bwMode="auto">
            <a:xfrm rot="-5385664">
              <a:off x="5919437" y="4361091"/>
              <a:ext cx="590650"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smtClean="0">
                  <a:solidFill>
                    <a:srgbClr val="EEFF4B"/>
                  </a:solidFill>
                  <a:latin typeface="Kruti Dev 010" pitchFamily="2" charset="0"/>
                </a:rPr>
                <a:t>,l</a:t>
              </a:r>
            </a:p>
          </p:txBody>
        </p:sp>
        <p:sp>
          <p:nvSpPr>
            <p:cNvPr id="131164" name="Text Box 145"/>
            <p:cNvSpPr txBox="1">
              <a:spLocks noChangeArrowheads="1"/>
            </p:cNvSpPr>
            <p:nvPr/>
          </p:nvSpPr>
          <p:spPr bwMode="auto">
            <a:xfrm rot="16200000">
              <a:off x="5980908" y="5171271"/>
              <a:ext cx="412750" cy="95410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err="1" smtClean="0">
                  <a:solidFill>
                    <a:srgbClr val="EEFF4B"/>
                  </a:solidFill>
                  <a:latin typeface="Kruti Dev 010" pitchFamily="2" charset="0"/>
                </a:rPr>
                <a:t>ts</a:t>
              </a:r>
              <a:endParaRPr lang="en-US" b="1" dirty="0" smtClean="0">
                <a:solidFill>
                  <a:srgbClr val="EEFF4B"/>
                </a:solidFill>
                <a:latin typeface="Kruti Dev 010" pitchFamily="2" charset="0"/>
              </a:endParaRPr>
            </a:p>
          </p:txBody>
        </p:sp>
        <p:sp>
          <p:nvSpPr>
            <p:cNvPr id="131165" name="Rectangle 14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6" name="Text Box 147"/>
            <p:cNvSpPr txBox="1">
              <a:spLocks noChangeArrowheads="1"/>
            </p:cNvSpPr>
            <p:nvPr/>
          </p:nvSpPr>
          <p:spPr bwMode="auto">
            <a:xfrm rot="-5388536">
              <a:off x="2781326" y="3777526"/>
              <a:ext cx="1966912" cy="70788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smtClean="0">
                  <a:solidFill>
                    <a:srgbClr val="EEFF4B"/>
                  </a:solidFill>
                  <a:latin typeface="Kruti Dev 010" pitchFamily="2" charset="0"/>
                </a:rPr>
                <a:t>† </a:t>
              </a:r>
              <a:r>
                <a:rPr lang="en-US" sz="4000" b="1" dirty="0" err="1" smtClean="0">
                  <a:solidFill>
                    <a:srgbClr val="EEFF4B"/>
                  </a:solidFill>
                  <a:latin typeface="Kruti Dev 010" pitchFamily="2" charset="0"/>
                </a:rPr>
                <a:t>yksx</a:t>
              </a:r>
              <a:endParaRPr lang="en-US" sz="4000" b="1" dirty="0" smtClean="0">
                <a:solidFill>
                  <a:srgbClr val="EEFF4B"/>
                </a:solidFill>
                <a:latin typeface="Kruti Dev 010" pitchFamily="2" charset="0"/>
              </a:endParaRPr>
            </a:p>
          </p:txBody>
        </p:sp>
        <p:sp>
          <p:nvSpPr>
            <p:cNvPr id="131168" name="Rectangle 14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9" name="Rectangle 15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0" name="Rectangle 15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1" name="Text Box 152"/>
            <p:cNvSpPr txBox="1">
              <a:spLocks noChangeArrowheads="1"/>
            </p:cNvSpPr>
            <p:nvPr/>
          </p:nvSpPr>
          <p:spPr bwMode="auto">
            <a:xfrm rot="16200000">
              <a:off x="3363914" y="848845"/>
              <a:ext cx="693737"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err="1" smtClean="0">
                  <a:solidFill>
                    <a:srgbClr val="EEFF4B"/>
                  </a:solidFill>
                  <a:latin typeface="Kruti Dev 010" pitchFamily="2" charset="0"/>
                </a:rPr>
                <a:t>lh</a:t>
              </a:r>
              <a:endParaRPr lang="en-US" b="1" dirty="0" smtClean="0">
                <a:solidFill>
                  <a:srgbClr val="EEFF4B"/>
                </a:solidFill>
                <a:latin typeface="Kruti Dev 010" pitchFamily="2" charset="0"/>
              </a:endParaRPr>
            </a:p>
          </p:txBody>
        </p:sp>
        <p:sp>
          <p:nvSpPr>
            <p:cNvPr id="131172"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4" name="Rectangle 15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5"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6"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7"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8"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9"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0"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1"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2"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grpSp>
          <p:nvGrpSpPr>
            <p:cNvPr id="134255" name="Group 164"/>
            <p:cNvGrpSpPr>
              <a:grpSpLocks/>
            </p:cNvGrpSpPr>
            <p:nvPr/>
          </p:nvGrpSpPr>
          <p:grpSpPr bwMode="auto">
            <a:xfrm>
              <a:off x="6591300" y="4418013"/>
              <a:ext cx="952500" cy="527050"/>
              <a:chOff x="4152" y="2783"/>
              <a:chExt cx="600" cy="332"/>
            </a:xfrm>
          </p:grpSpPr>
          <p:sp>
            <p:nvSpPr>
              <p:cNvPr id="13131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31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319" name="AutoShape 16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grpSp>
        <p:sp>
          <p:nvSpPr>
            <p:cNvPr id="131184"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85"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28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¼1500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131187" name="Rectangle 171"/>
            <p:cNvSpPr>
              <a:spLocks noChangeArrowheads="1"/>
            </p:cNvSpPr>
            <p:nvPr/>
          </p:nvSpPr>
          <p:spPr bwMode="auto">
            <a:xfrm>
              <a:off x="7269163" y="4330700"/>
              <a:ext cx="73738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¼500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131188" name="Rectangle 172"/>
            <p:cNvSpPr>
              <a:spLocks noChangeArrowheads="1"/>
            </p:cNvSpPr>
            <p:nvPr/>
          </p:nvSpPr>
          <p:spPr bwMode="auto">
            <a:xfrm>
              <a:off x="7262813" y="1219200"/>
              <a:ext cx="80150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¼1000 ch-lh-½</a:t>
              </a:r>
              <a:endParaRPr lang="en-US" sz="1000" b="1" dirty="0">
                <a:solidFill>
                  <a:srgbClr val="FFFF00"/>
                </a:solidFill>
                <a:latin typeface="Kruti Dev 010" pitchFamily="2" charset="0"/>
                <a:ea typeface="ＭＳ Ｐゴシック" charset="0"/>
                <a:cs typeface="ＭＳ Ｐゴシック" charset="0"/>
              </a:endParaRPr>
            </a:p>
          </p:txBody>
        </p:sp>
        <p:sp>
          <p:nvSpPr>
            <p:cNvPr id="131189" name="Line 173"/>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0" name="Line 174"/>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1" name="Line 175"/>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2" name="Line 176"/>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3" name="Line 177"/>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4" name="Line 178"/>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5" name="Line 179"/>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6" name="Line 180"/>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7" name="Line 181"/>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8" name="Line 182"/>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9" name="Line 18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0" name="Line 18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73" name="Rectangle 185"/>
            <p:cNvSpPr>
              <a:spLocks noChangeArrowheads="1"/>
            </p:cNvSpPr>
            <p:nvPr/>
          </p:nvSpPr>
          <p:spPr bwMode="auto">
            <a:xfrm>
              <a:off x="6641698" y="32131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nklrk</a:t>
              </a:r>
              <a:endParaRPr lang="en-US" sz="1400" b="1" dirty="0">
                <a:solidFill>
                  <a:srgbClr val="000000"/>
                </a:solidFill>
                <a:latin typeface="Kruti Dev 010" pitchFamily="2" charset="0"/>
                <a:ea typeface="ＭＳ Ｐゴシック" charset="0"/>
                <a:cs typeface="ＭＳ Ｐゴシック" charset="0"/>
              </a:endParaRPr>
            </a:p>
          </p:txBody>
        </p:sp>
        <p:sp>
          <p:nvSpPr>
            <p:cNvPr id="131202" name="Line 18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3" name="Line 18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4" name="Line 18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77" name="Rectangle 189"/>
            <p:cNvSpPr>
              <a:spLocks noChangeArrowheads="1"/>
            </p:cNvSpPr>
            <p:nvPr/>
          </p:nvSpPr>
          <p:spPr bwMode="auto">
            <a:xfrm>
              <a:off x="6599238" y="4394200"/>
              <a:ext cx="718144"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xqIrdky</a:t>
              </a:r>
              <a:endParaRPr lang="en-US" sz="1400" b="1" dirty="0">
                <a:solidFill>
                  <a:srgbClr val="000000"/>
                </a:solidFill>
                <a:latin typeface="Kruti Dev 010" pitchFamily="2" charset="0"/>
                <a:ea typeface="ＭＳ Ｐゴシック" charset="0"/>
                <a:cs typeface="ＭＳ Ｐゴシック" charset="0"/>
              </a:endParaRPr>
            </a:p>
          </p:txBody>
        </p:sp>
        <p:sp>
          <p:nvSpPr>
            <p:cNvPr id="131206"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7" name="Line 191"/>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9"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82" name="Rectangle 194"/>
            <p:cNvSpPr>
              <a:spLocks noChangeArrowheads="1"/>
            </p:cNvSpPr>
            <p:nvPr/>
          </p:nvSpPr>
          <p:spPr bwMode="auto">
            <a:xfrm>
              <a:off x="6610350" y="5102225"/>
              <a:ext cx="551432"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err="1" smtClean="0">
                  <a:solidFill>
                    <a:srgbClr val="000000"/>
                  </a:solidFill>
                  <a:latin typeface="Kruti Dev 010" pitchFamily="2" charset="0"/>
                  <a:ea typeface="ＭＳ Ｐゴシック" charset="0"/>
                  <a:cs typeface="ＭＳ Ｐゴシック" charset="0"/>
                </a:rPr>
                <a:t>gks'kq</a:t>
              </a:r>
              <a:endParaRPr lang="en-US" sz="1400" b="1" dirty="0">
                <a:solidFill>
                  <a:srgbClr val="000000"/>
                </a:solidFill>
                <a:latin typeface="Kruti Dev 010" pitchFamily="2" charset="0"/>
                <a:ea typeface="ＭＳ Ｐゴシック" charset="0"/>
                <a:cs typeface="ＭＳ Ｐゴシック" charset="0"/>
              </a:endParaRPr>
            </a:p>
          </p:txBody>
        </p:sp>
        <p:sp>
          <p:nvSpPr>
            <p:cNvPr id="131211" name="Line 195"/>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2"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3"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4" name="Line 198"/>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5" name="Line 199"/>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6"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7"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18"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19"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92" name="Rectangle 204"/>
            <p:cNvSpPr>
              <a:spLocks noChangeArrowheads="1"/>
            </p:cNvSpPr>
            <p:nvPr/>
          </p:nvSpPr>
          <p:spPr bwMode="auto">
            <a:xfrm>
              <a:off x="6570663" y="561975"/>
              <a:ext cx="79989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vjktdrk</a:t>
              </a:r>
              <a:endParaRPr lang="en-US" sz="1400" b="1" dirty="0">
                <a:solidFill>
                  <a:srgbClr val="000000"/>
                </a:solidFill>
                <a:latin typeface="Kruti Dev 010" pitchFamily="2" charset="0"/>
                <a:ea typeface="ＭＳ Ｐゴシック" charset="0"/>
                <a:cs typeface="ＭＳ Ｐゴシック" charset="0"/>
              </a:endParaRPr>
            </a:p>
          </p:txBody>
        </p:sp>
        <p:sp>
          <p:nvSpPr>
            <p:cNvPr id="131221" name="Line 205"/>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2"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95" name="Rectangle 207"/>
            <p:cNvSpPr>
              <a:spLocks noChangeArrowheads="1"/>
            </p:cNvSpPr>
            <p:nvPr/>
          </p:nvSpPr>
          <p:spPr bwMode="auto">
            <a:xfrm>
              <a:off x="6580188" y="1266825"/>
              <a:ext cx="63959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jktoa'k</a:t>
              </a:r>
              <a:endParaRPr lang="en-US" sz="1400" b="1" dirty="0">
                <a:solidFill>
                  <a:srgbClr val="000000"/>
                </a:solidFill>
                <a:latin typeface="Kruti Dev 010" pitchFamily="2" charset="0"/>
                <a:ea typeface="ＭＳ Ｐゴシック" charset="0"/>
                <a:cs typeface="ＭＳ Ｐゴシック" charset="0"/>
              </a:endParaRPr>
            </a:p>
          </p:txBody>
        </p:sp>
        <p:sp>
          <p:nvSpPr>
            <p:cNvPr id="131224"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25"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98" name="Rectangle 210"/>
            <p:cNvSpPr>
              <a:spLocks noChangeArrowheads="1"/>
            </p:cNvSpPr>
            <p:nvPr/>
          </p:nvSpPr>
          <p:spPr bwMode="auto">
            <a:xfrm>
              <a:off x="4281488" y="5635625"/>
              <a:ext cx="701675"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400" b="1" dirty="0" smtClean="0">
                  <a:solidFill>
                    <a:srgbClr val="000000"/>
                  </a:solidFill>
                  <a:latin typeface="Kruti Dev 010" pitchFamily="2" charset="0"/>
                  <a:ea typeface="ＭＳ Ｐゴシック" charset="0"/>
                  <a:cs typeface="ＭＳ Ｐゴシック" charset="0"/>
                </a:rPr>
                <a:t>;</a:t>
              </a:r>
              <a:r>
                <a:rPr lang="en-US" sz="1400" b="1" dirty="0" err="1" smtClean="0">
                  <a:solidFill>
                    <a:srgbClr val="000000"/>
                  </a:solidFill>
                  <a:latin typeface="Kruti Dev 010" pitchFamily="2" charset="0"/>
                  <a:ea typeface="ＭＳ Ｐゴシック" charset="0"/>
                  <a:cs typeface="ＭＳ Ｐゴシック" charset="0"/>
                </a:rPr>
                <a:t>gks'kq</a:t>
              </a:r>
              <a:endParaRPr lang="en-US" sz="1400" b="1" dirty="0">
                <a:solidFill>
                  <a:srgbClr val="000000"/>
                </a:solidFill>
                <a:latin typeface="Kruti Dev 010" pitchFamily="2" charset="0"/>
                <a:ea typeface="ＭＳ Ｐゴシック" charset="0"/>
                <a:cs typeface="ＭＳ Ｐゴシック" charset="0"/>
              </a:endParaRPr>
            </a:p>
          </p:txBody>
        </p:sp>
        <p:sp>
          <p:nvSpPr>
            <p:cNvPr id="131227" name="Line 211"/>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8"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9"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30"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303" name="Rectangle 215"/>
            <p:cNvSpPr>
              <a:spLocks noChangeArrowheads="1"/>
            </p:cNvSpPr>
            <p:nvPr/>
          </p:nvSpPr>
          <p:spPr bwMode="auto">
            <a:xfrm>
              <a:off x="4318000" y="4257675"/>
              <a:ext cx="440825"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smtClean="0">
                  <a:solidFill>
                    <a:srgbClr val="000000"/>
                  </a:solidFill>
                  <a:latin typeface="Kruti Dev 010" pitchFamily="2" charset="0"/>
                  <a:ea typeface="ＭＳ Ｐゴシック" charset="0"/>
                  <a:cs typeface="ＭＳ Ｐゴシック" charset="0"/>
                </a:rPr>
                <a:t>ewlk</a:t>
              </a:r>
              <a:endParaRPr lang="en-US" sz="1400" b="1" dirty="0">
                <a:solidFill>
                  <a:srgbClr val="000000"/>
                </a:solidFill>
                <a:latin typeface="Kruti Dev 010" pitchFamily="2" charset="0"/>
                <a:ea typeface="ＭＳ Ｐゴシック" charset="0"/>
                <a:cs typeface="ＭＳ Ｐゴシック" charset="0"/>
              </a:endParaRPr>
            </a:p>
          </p:txBody>
        </p:sp>
        <p:sp>
          <p:nvSpPr>
            <p:cNvPr id="131232"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3" name="Line 217"/>
            <p:cNvSpPr>
              <a:spLocks noChangeShapeType="1"/>
            </p:cNvSpPr>
            <p:nvPr/>
          </p:nvSpPr>
          <p:spPr bwMode="auto">
            <a:xfrm>
              <a:off x="4279900" y="47688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4" name="Line 218"/>
            <p:cNvSpPr>
              <a:spLocks noChangeShapeType="1"/>
            </p:cNvSpPr>
            <p:nvPr/>
          </p:nvSpPr>
          <p:spPr bwMode="auto">
            <a:xfrm>
              <a:off x="4281488" y="4946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5" name="Line 219"/>
            <p:cNvSpPr>
              <a:spLocks noChangeShapeType="1"/>
            </p:cNvSpPr>
            <p:nvPr/>
          </p:nvSpPr>
          <p:spPr bwMode="auto">
            <a:xfrm>
              <a:off x="4279900" y="5124450"/>
              <a:ext cx="835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6"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7" name="Line 221"/>
            <p:cNvSpPr>
              <a:spLocks noChangeShapeType="1"/>
            </p:cNvSpPr>
            <p:nvPr/>
          </p:nvSpPr>
          <p:spPr bwMode="auto">
            <a:xfrm>
              <a:off x="4271963" y="5454650"/>
              <a:ext cx="835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8" name="Line 222"/>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1"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2"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86"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smtClean="0">
                      <a:solidFill>
                        <a:srgbClr val="1A0004"/>
                      </a:solidFill>
                      <a:latin typeface="Kruti Dev 010" pitchFamily="2" charset="0"/>
                      <a:ea typeface="ＭＳ Ｐゴシック" charset="0"/>
                      <a:cs typeface="ＭＳ Ｐゴシック" charset="0"/>
                    </a:rPr>
                    <a:t>,</a:t>
                  </a:r>
                  <a:r>
                    <a:rPr lang="en-US" sz="1400" b="1" i="1" dirty="0" err="1" smtClean="0">
                      <a:solidFill>
                        <a:srgbClr val="1A0004"/>
                      </a:solidFill>
                      <a:latin typeface="Kruti Dev 010" pitchFamily="2" charset="0"/>
                      <a:ea typeface="ＭＳ Ｐゴシック" charset="0"/>
                      <a:cs typeface="ＭＳ Ｐゴシック" charset="0"/>
                    </a:rPr>
                    <a:t>lh</a:t>
                  </a:r>
                  <a:endParaRPr lang="en-US" sz="1400" i="1" dirty="0">
                    <a:solidFill>
                      <a:srgbClr val="1A0004"/>
                    </a:solidFill>
                    <a:latin typeface="Kruti Dev 010" pitchFamily="2"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74"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62"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50"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sp>
          <p:nvSpPr>
            <p:cNvPr id="613" name="Rectangle 224"/>
            <p:cNvSpPr>
              <a:spLocks noChangeArrowheads="1"/>
            </p:cNvSpPr>
            <p:nvPr/>
          </p:nvSpPr>
          <p:spPr bwMode="auto">
            <a:xfrm>
              <a:off x="4894295" y="2011546"/>
              <a:ext cx="80150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smtClean="0">
                  <a:solidFill>
                    <a:srgbClr val="FFFF00"/>
                  </a:solidFill>
                  <a:latin typeface="Kruti Dev 010" pitchFamily="2" charset="0"/>
                  <a:ea typeface="ＭＳ Ｐゴシック" charset="0"/>
                  <a:cs typeface="ＭＳ Ｐゴシック" charset="0"/>
                </a:rPr>
                <a:t>¼2000 ch-lh-½</a:t>
              </a:r>
              <a:endParaRPr lang="en-US" sz="1000" b="1" dirty="0">
                <a:solidFill>
                  <a:srgbClr val="FFFF00"/>
                </a:solidFill>
                <a:latin typeface="Kruti Dev 010" pitchFamily="2" charset="0"/>
                <a:ea typeface="ＭＳ Ｐゴシック" charset="0"/>
                <a:cs typeface="ＭＳ Ｐゴシック" charset="0"/>
              </a:endParaRPr>
            </a:p>
          </p:txBody>
        </p:sp>
      </p:grpSp>
      <p:sp>
        <p:nvSpPr>
          <p:cNvPr id="294" name="Rectangle 293"/>
          <p:cNvSpPr/>
          <p:nvPr/>
        </p:nvSpPr>
        <p:spPr bwMode="auto">
          <a:xfrm>
            <a:off x="1219200" y="2903538"/>
            <a:ext cx="590549" cy="47625"/>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7" name="Rectangle 296"/>
          <p:cNvSpPr/>
          <p:nvPr/>
        </p:nvSpPr>
        <p:spPr>
          <a:xfrm>
            <a:off x="-24315" y="-743177"/>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98" name="Rectangle 29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9" name="Rectangle 298"/>
          <p:cNvSpPr/>
          <p:nvPr/>
        </p:nvSpPr>
        <p:spPr>
          <a:xfrm>
            <a:off x="6551123" y="6155293"/>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a:t>
            </a:r>
            <a:r>
              <a:rPr lang="en-US" sz="2000" b="1" dirty="0" err="1" smtClean="0">
                <a:solidFill>
                  <a:srgbClr val="FFFFFF"/>
                </a:solidFill>
                <a:latin typeface="Kruti Dev 010" pitchFamily="2" charset="0"/>
              </a:rPr>
              <a:t>iwLrd</a:t>
            </a:r>
            <a:r>
              <a:rPr lang="en-US" sz="2000" b="1" dirty="0" smtClean="0">
                <a:solidFill>
                  <a:srgbClr val="FFFFFF"/>
                </a:solidFill>
                <a:latin typeface="Kruti Dev 010" pitchFamily="2" charset="0"/>
              </a:rPr>
              <a:t>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२४</a:t>
            </a:r>
            <a:r>
              <a:rPr lang="en-US" sz="1600" b="1" dirty="0" smtClean="0">
                <a:solidFill>
                  <a:srgbClr val="FFFFFF"/>
                </a:solidFill>
                <a:latin typeface="Kruti Dev 010" pitchFamily="2" charset="0"/>
                <a:ea typeface="ＭＳ Ｐゴシック" charset="0"/>
                <a:cs typeface="ＭＳ Ｐゴシック" charset="0"/>
              </a:rPr>
              <a:t> % </a:t>
            </a:r>
            <a:r>
              <a:rPr lang="x-none" sz="1600" b="1" dirty="0" smtClean="0">
                <a:solidFill>
                  <a:srgbClr val="FFFFFF"/>
                </a:solidFill>
                <a:latin typeface="Kruti Dev 010" pitchFamily="2" charset="0"/>
                <a:cs typeface="Mangal"/>
              </a:rPr>
              <a:t>२५</a:t>
            </a:r>
            <a:endParaRPr lang="en-US" sz="1400" b="1" dirty="0" smtClean="0">
              <a:solidFill>
                <a:srgbClr val="FFFFFF"/>
              </a:solidFill>
              <a:latin typeface="Kruti Dev 010" pitchFamily="2" charset="0"/>
            </a:endParaRPr>
          </a:p>
        </p:txBody>
      </p:sp>
      <p:sp>
        <p:nvSpPr>
          <p:cNvPr id="300" name="Rectangle 299"/>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5836381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4" y="1984375"/>
            <a:ext cx="3261312" cy="258275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5400" dirty="0" smtClean="0">
                <a:ln>
                  <a:solidFill>
                    <a:schemeClr val="tx1"/>
                  </a:solidFill>
                </a:ln>
                <a:latin typeface="Kruti Dev 010" pitchFamily="2" charset="0"/>
                <a:ea typeface="ＭＳ Ｐゴシック" charset="0"/>
                <a:cs typeface="ＭＳ Ｐゴシック" charset="0"/>
              </a:rPr>
              <a:t>† </a:t>
            </a:r>
            <a:r>
              <a:rPr lang="en-US" sz="5400" dirty="0" err="1" smtClean="0">
                <a:ln>
                  <a:solidFill>
                    <a:schemeClr val="tx1"/>
                  </a:solidFill>
                </a:ln>
                <a:latin typeface="Kruti Dev 010" pitchFamily="2" charset="0"/>
                <a:ea typeface="ＭＳ Ｐゴシック" charset="0"/>
                <a:cs typeface="ＭＳ Ｐゴシック" charset="0"/>
              </a:rPr>
              <a:t>yksxks</a:t>
            </a:r>
            <a:r>
              <a:rPr lang="en-US" sz="5400" dirty="0" smtClean="0">
                <a:ln>
                  <a:solidFill>
                    <a:schemeClr val="tx1"/>
                  </a:solidFill>
                </a:ln>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5400" dirty="0" smtClean="0">
                <a:ln>
                  <a:solidFill>
                    <a:srgbClr val="FFFF00"/>
                  </a:solidFill>
                </a:ln>
                <a:solidFill>
                  <a:srgbClr val="FFFF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5400" dirty="0" err="1" smtClean="0">
                <a:ln>
                  <a:solidFill>
                    <a:schemeClr val="tx1"/>
                  </a:solidFill>
                </a:ln>
                <a:latin typeface="Kruti Dev 010" pitchFamily="2" charset="0"/>
                <a:ea typeface="ＭＳ Ｐゴシック" charset="0"/>
                <a:cs typeface="ＭＳ Ｐゴシック" charset="0"/>
              </a:rPr>
              <a:t>rhljk</a:t>
            </a:r>
            <a:r>
              <a:rPr lang="en-US" sz="5400" dirty="0" smtClean="0">
                <a:ln>
                  <a:solidFill>
                    <a:schemeClr val="tx1"/>
                  </a:solidFill>
                </a:ln>
                <a:latin typeface="Kruti Dev 010" pitchFamily="2" charset="0"/>
                <a:ea typeface="ＭＳ Ｐゴシック" charset="0"/>
                <a:cs typeface="ＭＳ Ｐゴシック" charset="0"/>
              </a:rPr>
              <a:t> </a:t>
            </a:r>
            <a:r>
              <a:rPr lang="en-US" sz="5400" dirty="0" err="1" smtClean="0">
                <a:ln>
                  <a:solidFill>
                    <a:srgbClr val="FFFF00"/>
                  </a:solidFill>
                </a:ln>
                <a:solidFill>
                  <a:srgbClr val="FFFF00"/>
                </a:solidFill>
                <a:latin typeface="Kruti Dev 010" pitchFamily="2" charset="0"/>
                <a:ea typeface="ＭＳ Ｐゴシック" charset="0"/>
                <a:cs typeface="ＭＳ Ｐゴシック" charset="0"/>
              </a:rPr>
              <a:t>dkSu</a:t>
            </a:r>
            <a:r>
              <a:rPr lang="en-US" sz="5400" dirty="0" smtClean="0">
                <a:ln>
                  <a:solidFill>
                    <a:srgbClr val="FFFF00"/>
                  </a:solidFill>
                </a:ln>
                <a:solidFill>
                  <a:srgbClr val="FFFF00"/>
                </a:solidFill>
                <a:latin typeface="Kruti Dev 010" pitchFamily="2" charset="0"/>
                <a:ea typeface="ＭＳ Ｐゴシック" charset="0"/>
                <a:cs typeface="ＭＳ Ｐゴシック" charset="0"/>
              </a:rPr>
              <a:t> </a:t>
            </a:r>
            <a:r>
              <a:rPr lang="en-US" sz="5400" dirty="0" smtClean="0">
                <a:solidFill>
                  <a:srgbClr val="FAFD00"/>
                </a:solidFill>
                <a:latin typeface="Kruti Dev 010" pitchFamily="2" charset="0"/>
                <a:ea typeface="ＭＳ Ｐゴシック" charset="0"/>
                <a:cs typeface="ＭＳ Ｐゴシック" charset="0"/>
              </a:rPr>
              <a:t>%</a:t>
            </a:r>
            <a:endParaRPr lang="en-US" sz="5400" dirty="0">
              <a:solidFill>
                <a:srgbClr val="FAFD00"/>
              </a:solidFill>
              <a:latin typeface="Kruti Dev 010" pitchFamily="2" charset="0"/>
              <a:ea typeface="ＭＳ Ｐゴシック" charset="0"/>
              <a:cs typeface="ＭＳ Ｐゴシック" charset="0"/>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 name="Group 8"/>
          <p:cNvGrpSpPr>
            <a:grpSpLocks/>
          </p:cNvGrpSpPr>
          <p:nvPr/>
        </p:nvGrpSpPr>
        <p:grpSpPr bwMode="auto">
          <a:xfrm>
            <a:off x="1151277" y="874871"/>
            <a:ext cx="7973919" cy="5895975"/>
            <a:chOff x="750" y="606"/>
            <a:chExt cx="5023" cy="3714"/>
          </a:xfrm>
        </p:grpSpPr>
        <p:sp>
          <p:nvSpPr>
            <p:cNvPr id="133129" name="Rectangle 3"/>
            <p:cNvSpPr>
              <a:spLocks noChangeArrowheads="1"/>
            </p:cNvSpPr>
            <p:nvPr/>
          </p:nvSpPr>
          <p:spPr bwMode="auto">
            <a:xfrm>
              <a:off x="2160" y="606"/>
              <a:ext cx="3613" cy="2499"/>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9600" dirty="0" smtClean="0">
                  <a:ln>
                    <a:solidFill>
                      <a:srgbClr val="FFFF00"/>
                    </a:solidFill>
                  </a:ln>
                  <a:solidFill>
                    <a:srgbClr val="FFFF00"/>
                  </a:solidFill>
                  <a:latin typeface="Kruti Dev 010" pitchFamily="2" charset="0"/>
                  <a:ea typeface="ＭＳ Ｐゴシック" charset="0"/>
                  <a:cs typeface="ＭＳ Ｐゴシック" charset="0"/>
                </a:rPr>
                <a:t>, t</a:t>
              </a:r>
              <a:r>
                <a:rPr lang="en-US" sz="9600" dirty="0" smtClean="0">
                  <a:solidFill>
                    <a:srgbClr val="FAFD00"/>
                  </a:solidFill>
                  <a:latin typeface="Kruti Dev 010" pitchFamily="2" charset="0"/>
                  <a:ea typeface="ＭＳ Ｐゴシック" charset="0"/>
                  <a:cs typeface="ＭＳ Ｐゴシック" charset="0"/>
                </a:rPr>
                <a:t>s</a:t>
              </a:r>
              <a:r>
                <a:rPr lang="en-US" sz="25200" dirty="0" smtClean="0">
                  <a:solidFill>
                    <a:srgbClr val="00FF00"/>
                  </a:solidFill>
                  <a:latin typeface="Kruti Dev 010" pitchFamily="2" charset="0"/>
                  <a:ea typeface="ＭＳ Ｐゴシック" charset="0"/>
                  <a:cs typeface="ＭＳ Ｐゴシック" charset="0"/>
                </a:rPr>
                <a:t>,e</a:t>
              </a:r>
              <a:r>
                <a:rPr lang="en-US" sz="9600" dirty="0" smtClean="0">
                  <a:ln>
                    <a:solidFill>
                      <a:srgbClr val="FFFF00"/>
                    </a:solidFill>
                  </a:ln>
                  <a:solidFill>
                    <a:srgbClr val="FFFF00"/>
                  </a:solidFill>
                  <a:latin typeface="Kruti Dev 010" pitchFamily="2" charset="0"/>
                  <a:ea typeface="ＭＳ Ｐゴシック" charset="0"/>
                  <a:cs typeface="ＭＳ Ｐゴシック" charset="0"/>
                </a:rPr>
                <a:t>ts</a:t>
              </a:r>
              <a:endParaRPr lang="en-US" sz="96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33130" name="Rectangle 5"/>
            <p:cNvSpPr>
              <a:spLocks noChangeArrowheads="1"/>
            </p:cNvSpPr>
            <p:nvPr/>
          </p:nvSpPr>
          <p:spPr bwMode="auto">
            <a:xfrm>
              <a:off x="750" y="2596"/>
              <a:ext cx="682" cy="172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dirty="0">
                  <a:solidFill>
                    <a:srgbClr val="FF0000"/>
                  </a:solidFill>
                  <a:latin typeface="Kruti Dev 010" pitchFamily="2"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133125" name="Rectangle 15"/>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63</a:t>
            </a:r>
          </a:p>
        </p:txBody>
      </p:sp>
      <p:sp>
        <p:nvSpPr>
          <p:cNvPr id="12" name="Rectangle 11"/>
          <p:cNvSpPr/>
          <p:nvPr/>
        </p:nvSpPr>
        <p:spPr>
          <a:xfrm>
            <a:off x="0" y="-809864"/>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1" name="Rectangle 10"/>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8815282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519113" y="1984375"/>
            <a:ext cx="2527300" cy="279820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4400" dirty="0" smtClean="0">
                <a:ln>
                  <a:solidFill>
                    <a:schemeClr val="tx1"/>
                  </a:solidFill>
                </a:ln>
                <a:latin typeface="Kruti Dev 010" pitchFamily="2" charset="0"/>
                <a:ea typeface="ＭＳ Ｐゴシック" charset="0"/>
                <a:cs typeface="ＭＳ Ｐゴシック" charset="0"/>
              </a:rPr>
              <a:t>† </a:t>
            </a:r>
            <a:r>
              <a:rPr lang="en-US" sz="4400" dirty="0" err="1" smtClean="0">
                <a:ln>
                  <a:solidFill>
                    <a:schemeClr val="tx1"/>
                  </a:solidFill>
                </a:ln>
                <a:latin typeface="Kruti Dev 010" pitchFamily="2" charset="0"/>
                <a:ea typeface="ＭＳ Ｐゴシック" charset="0"/>
                <a:cs typeface="ＭＳ Ｐゴシック" charset="0"/>
              </a:rPr>
              <a:t>yksxks</a:t>
            </a:r>
            <a:r>
              <a:rPr lang="en-US" sz="4400" dirty="0" smtClean="0">
                <a:ln>
                  <a:solidFill>
                    <a:schemeClr val="tx1"/>
                  </a:solidFill>
                </a:ln>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400" b="1" i="1" dirty="0" smtClean="0">
                <a:ln>
                  <a:solidFill>
                    <a:srgbClr val="FFFF00"/>
                  </a:solidFill>
                </a:ln>
                <a:solidFill>
                  <a:srgbClr val="FFFF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4400" dirty="0" err="1" smtClean="0">
                <a:ln>
                  <a:solidFill>
                    <a:schemeClr val="tx1"/>
                  </a:solidFill>
                </a:ln>
                <a:latin typeface="Kruti Dev 010" pitchFamily="2" charset="0"/>
                <a:ea typeface="ＭＳ Ｐゴシック" charset="0"/>
                <a:cs typeface="ＭＳ Ｐゴシック" charset="0"/>
              </a:rPr>
              <a:t>rhljk</a:t>
            </a:r>
            <a:r>
              <a:rPr lang="en-US" sz="4400" dirty="0" smtClean="0">
                <a:ln>
                  <a:solidFill>
                    <a:schemeClr val="tx1"/>
                  </a:solidFill>
                </a:ln>
                <a:solidFill>
                  <a:srgbClr val="FAFD00"/>
                </a:solidFill>
                <a:latin typeface="Kruti Dev 010" pitchFamily="2" charset="0"/>
                <a:ea typeface="ＭＳ Ｐゴシック" charset="0"/>
                <a:cs typeface="ＭＳ Ｐゴシック" charset="0"/>
              </a:rPr>
              <a:t> </a:t>
            </a:r>
            <a:r>
              <a:rPr lang="en-US" sz="4400" dirty="0" err="1" smtClean="0">
                <a:ln>
                  <a:solidFill>
                    <a:srgbClr val="FFFF00"/>
                  </a:solidFill>
                </a:ln>
                <a:solidFill>
                  <a:srgbClr val="FFFF00"/>
                </a:solidFill>
                <a:latin typeface="Kruti Dev 010" pitchFamily="2" charset="0"/>
                <a:ea typeface="ＭＳ Ｐゴシック" charset="0"/>
                <a:cs typeface="ＭＳ Ｐゴシック" charset="0"/>
              </a:rPr>
              <a:t>tu</a:t>
            </a:r>
            <a:r>
              <a:rPr lang="en-US" sz="4400" dirty="0" smtClean="0">
                <a:ln>
                  <a:solidFill>
                    <a:srgbClr val="FFFF00"/>
                  </a:solidFill>
                </a:ln>
                <a:solidFill>
                  <a:srgbClr val="FFFF00"/>
                </a:solidFill>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400" b="1" i="1" dirty="0" err="1" smtClean="0">
                <a:ln>
                  <a:solidFill>
                    <a:srgbClr val="FFFF00"/>
                  </a:solidFill>
                </a:ln>
                <a:solidFill>
                  <a:srgbClr val="FFFF00"/>
                </a:solidFill>
                <a:latin typeface="Kruti Dev 010" pitchFamily="2" charset="0"/>
                <a:ea typeface="ＭＳ Ｐゴシック" charset="0"/>
                <a:cs typeface="ＭＳ Ｐゴシック" charset="0"/>
              </a:rPr>
              <a:t>gS</a:t>
            </a:r>
            <a:r>
              <a:rPr lang="en-US" sz="4400" b="1" i="1"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4400" b="1"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35170" name="Rectangle 3"/>
          <p:cNvSpPr>
            <a:spLocks noChangeArrowheads="1"/>
          </p:cNvSpPr>
          <p:nvPr/>
        </p:nvSpPr>
        <p:spPr bwMode="auto">
          <a:xfrm>
            <a:off x="3429000" y="962025"/>
            <a:ext cx="5735544" cy="396775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dirty="0" smtClean="0">
                <a:ln>
                  <a:solidFill>
                    <a:srgbClr val="FFFF00"/>
                  </a:solidFill>
                </a:ln>
                <a:solidFill>
                  <a:srgbClr val="FFFF00"/>
                </a:solidFill>
                <a:latin typeface="Kruti Dev 010" pitchFamily="2" charset="0"/>
                <a:ea typeface="ＭＳ Ｐゴシック" charset="0"/>
                <a:cs typeface="ＭＳ Ｐゴシック" charset="0"/>
              </a:rPr>
              <a:t>, t</a:t>
            </a:r>
            <a:r>
              <a:rPr lang="en-US" sz="9600" dirty="0" smtClean="0">
                <a:solidFill>
                  <a:srgbClr val="FAFD00"/>
                </a:solidFill>
                <a:latin typeface="Kruti Dev 010" pitchFamily="2" charset="0"/>
                <a:ea typeface="ＭＳ Ｐゴシック" charset="0"/>
                <a:cs typeface="ＭＳ Ｐゴシック" charset="0"/>
              </a:rPr>
              <a:t>s</a:t>
            </a:r>
            <a:r>
              <a:rPr lang="en-US" sz="25200" dirty="0" smtClean="0">
                <a:solidFill>
                  <a:srgbClr val="00FF00"/>
                </a:solidFill>
                <a:latin typeface="Kruti Dev 010" pitchFamily="2" charset="0"/>
                <a:ea typeface="ＭＳ Ｐゴシック" charset="0"/>
                <a:cs typeface="ＭＳ Ｐゴシック" charset="0"/>
              </a:rPr>
              <a:t>,e</a:t>
            </a:r>
            <a:r>
              <a:rPr lang="en-US" sz="9600" dirty="0" smtClean="0">
                <a:ln>
                  <a:solidFill>
                    <a:srgbClr val="FFFF00"/>
                  </a:solidFill>
                </a:ln>
                <a:solidFill>
                  <a:srgbClr val="FFFF00"/>
                </a:solidFill>
                <a:latin typeface="Kruti Dev 010" pitchFamily="2" charset="0"/>
                <a:ea typeface="ＭＳ Ｐゴシック" charset="0"/>
                <a:cs typeface="ＭＳ Ｐゴシック" charset="0"/>
              </a:rPr>
              <a:t>t</a:t>
            </a:r>
            <a:r>
              <a:rPr lang="en-US" sz="9600" dirty="0" smtClean="0">
                <a:solidFill>
                  <a:srgbClr val="FAFD00"/>
                </a:solidFill>
                <a:latin typeface="Kruti Dev 010" pitchFamily="2" charset="0"/>
                <a:ea typeface="ＭＳ Ｐゴシック" charset="0"/>
                <a:cs typeface="ＭＳ Ｐゴシック" charset="0"/>
              </a:rPr>
              <a:t>s</a:t>
            </a:r>
            <a:endParaRPr lang="en-US" sz="9600" dirty="0">
              <a:solidFill>
                <a:srgbClr val="FAFD00"/>
              </a:solidFill>
              <a:latin typeface="Kruti Dev 010" pitchFamily="2" charset="0"/>
              <a:ea typeface="ＭＳ Ｐゴシック" charset="0"/>
              <a:cs typeface="ＭＳ Ｐゴシック" charset="0"/>
            </a:endParaRPr>
          </a:p>
        </p:txBody>
      </p:sp>
      <p:sp>
        <p:nvSpPr>
          <p:cNvPr id="135171" name="Rectangle 4"/>
          <p:cNvSpPr>
            <a:spLocks noChangeArrowheads="1"/>
          </p:cNvSpPr>
          <p:nvPr/>
        </p:nvSpPr>
        <p:spPr bwMode="auto">
          <a:xfrm>
            <a:off x="3271838" y="4756150"/>
            <a:ext cx="2875787" cy="144398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800" b="1" i="1" dirty="0" smtClean="0">
                <a:ln>
                  <a:solidFill>
                    <a:srgbClr val="FFFF00"/>
                  </a:solidFill>
                </a:ln>
                <a:solidFill>
                  <a:srgbClr val="FFFF00"/>
                </a:solidFill>
                <a:latin typeface="Kruti Dev 010" pitchFamily="2" charset="0"/>
                <a:ea typeface="ＭＳ Ｐゴシック" charset="0"/>
                <a:cs typeface="ＭＳ Ｐゴシック" charset="0"/>
              </a:rPr>
              <a:t>^^ewlk**</a:t>
            </a:r>
            <a:endParaRPr lang="en-US" sz="8800" b="1"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35173" name="Rectangle 13"/>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64</a:t>
            </a:r>
          </a:p>
        </p:txBody>
      </p:sp>
      <p:sp>
        <p:nvSpPr>
          <p:cNvPr id="135175" name="Text Box 18"/>
          <p:cNvSpPr txBox="1">
            <a:spLocks noChangeArrowheads="1"/>
          </p:cNvSpPr>
          <p:nvPr/>
        </p:nvSpPr>
        <p:spPr bwMode="auto">
          <a:xfrm>
            <a:off x="2127250" y="-127880"/>
            <a:ext cx="2603500" cy="584775"/>
          </a:xfrm>
          <a:prstGeom prst="rect">
            <a:avLst/>
          </a:prstGeom>
          <a:noFill/>
          <a:ln>
            <a:noFill/>
          </a:ln>
          <a:effectLst>
            <a:outerShdw blurRad="63500" dist="63500" dir="2212194"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err="1" smtClean="0">
                <a:ln>
                  <a:solidFill>
                    <a:schemeClr val="tx1"/>
                  </a:solidFill>
                </a:ln>
                <a:latin typeface="Kruti Dev 010" pitchFamily="2" charset="0"/>
              </a:rPr>
              <a:t>f</a:t>
            </a:r>
            <a:r>
              <a:rPr lang="en-US" sz="2400" b="1" dirty="0" err="1" smtClean="0">
                <a:ln>
                  <a:solidFill>
                    <a:schemeClr val="tx1"/>
                  </a:solidFill>
                </a:ln>
                <a:latin typeface="Kruti Dev 010" pitchFamily="2" charset="0"/>
              </a:rPr>
              <a:t>ux</a:t>
            </a:r>
            <a:r>
              <a:rPr lang="en-US" sz="2000" b="1" dirty="0" err="1" smtClean="0">
                <a:ln>
                  <a:solidFill>
                    <a:schemeClr val="tx1"/>
                  </a:solidFill>
                </a:ln>
                <a:latin typeface="Kruti Dev 010" pitchFamily="2" charset="0"/>
              </a:rPr>
              <a:t>Z</a:t>
            </a:r>
            <a:r>
              <a:rPr lang="en-US" sz="1800" b="1" dirty="0" smtClean="0">
                <a:solidFill>
                  <a:srgbClr val="FFFFFF"/>
                </a:solidFill>
                <a:latin typeface="Kruti Dev 010" pitchFamily="2" charset="0"/>
              </a:rPr>
              <a:t> „</a:t>
            </a:r>
            <a:r>
              <a:rPr lang="en-US" sz="3200" b="1" dirty="0" smtClean="0">
                <a:solidFill>
                  <a:srgbClr val="FFFFFF"/>
                </a:solidFill>
                <a:latin typeface="Kruti Dev 010" pitchFamily="2" charset="0"/>
              </a:rPr>
              <a:t> % </a:t>
            </a:r>
            <a:r>
              <a:rPr lang="en-US" sz="1800" b="1" dirty="0" err="1" smtClean="0">
                <a:solidFill>
                  <a:srgbClr val="FFFFFF"/>
                </a:solidFill>
                <a:latin typeface="Kruti Dev 010" pitchFamily="2" charset="0"/>
              </a:rPr>
              <a:t>ƒ</a:t>
            </a:r>
            <a:r>
              <a:rPr lang="en-US" sz="1800" b="1" dirty="0" err="1" smtClean="0">
                <a:solidFill>
                  <a:srgbClr val="FFFFFF"/>
                </a:solidFill>
                <a:latin typeface="Kruti Dev 010"/>
              </a:rPr>
              <a:t>Œ</a:t>
            </a:r>
            <a:endParaRPr lang="en-US" sz="1800" b="1" dirty="0" smtClean="0">
              <a:solidFill>
                <a:srgbClr val="FFFFFF"/>
              </a:solidFill>
              <a:latin typeface="Kruti Dev 010" pitchFamily="2" charset="0"/>
            </a:endParaRPr>
          </a:p>
        </p:txBody>
      </p:sp>
      <p:sp>
        <p:nvSpPr>
          <p:cNvPr id="11" name="Rectangle 10"/>
          <p:cNvSpPr/>
          <p:nvPr/>
        </p:nvSpPr>
        <p:spPr>
          <a:xfrm>
            <a:off x="0" y="-787808"/>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1151277"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a:xfrm>
            <a:off x="207411" y="-699738"/>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4380107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dirty="0">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dirty="0">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63559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chemeClr val="tx1"/>
                  </a:solidFill>
                </a:ln>
                <a:latin typeface="Kruti Dev 010" pitchFamily="2" charset="0"/>
                <a:ea typeface="ＭＳ Ｐゴシック" charset="0"/>
                <a:cs typeface="ＭＳ Ｐゴシック" charset="0"/>
              </a:rPr>
              <a:t>bZ</a:t>
            </a:r>
            <a:r>
              <a:rPr lang="en-US" sz="2800" b="1" dirty="0" smtClean="0">
                <a:ln>
                  <a:solidFill>
                    <a:schemeClr val="tx1"/>
                  </a:solidFill>
                </a:ln>
                <a:latin typeface="Kruti Dev 010" pitchFamily="2" charset="0"/>
                <a:ea typeface="ＭＳ Ｐゴシック" charset="0"/>
                <a:cs typeface="ＭＳ Ｐゴシック" charset="0"/>
              </a:rPr>
              <a:t> </a:t>
            </a:r>
            <a:r>
              <a:rPr lang="en-US" sz="2800" b="1" dirty="0" err="1" smtClean="0">
                <a:ln>
                  <a:solidFill>
                    <a:schemeClr val="tx1"/>
                  </a:solidFill>
                </a:ln>
                <a:latin typeface="Kruti Dev 010" pitchFamily="2" charset="0"/>
                <a:ea typeface="ＭＳ Ｐゴシック" charset="0"/>
                <a:cs typeface="ＭＳ Ｐゴシック" charset="0"/>
              </a:rPr>
              <a:t>vkj</a:t>
            </a:r>
            <a:endParaRPr lang="en-US" sz="2800" b="1" dirty="0">
              <a:ln>
                <a:solidFill>
                  <a:schemeClr val="tx1"/>
                </a:solidFill>
              </a:ln>
              <a:latin typeface="Kruti Dev 010" pitchFamily="2" charset="0"/>
              <a:ea typeface="ＭＳ Ｐゴシック" charset="0"/>
              <a:cs typeface="ＭＳ Ｐゴシック" charset="0"/>
            </a:endParaRP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ihth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,l </a:t>
            </a: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th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79" name="Rectangle 15"/>
          <p:cNvSpPr>
            <a:spLocks noChangeArrowheads="1"/>
          </p:cNvSpPr>
          <p:nvPr/>
        </p:nvSpPr>
        <p:spPr bwMode="auto">
          <a:xfrm>
            <a:off x="2516188" y="5640388"/>
            <a:ext cx="119380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vkj,l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80" name="Rectangle 16"/>
          <p:cNvSpPr>
            <a:spLocks noChangeArrowheads="1"/>
          </p:cNvSpPr>
          <p:nvPr/>
        </p:nvSpPr>
        <p:spPr bwMode="auto">
          <a:xfrm>
            <a:off x="2020888" y="992188"/>
            <a:ext cx="123666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,e ,l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5"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Mh,l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smtClean="0">
                <a:solidFill>
                  <a:srgbClr val="EEFF4B"/>
                </a:solidFill>
                <a:latin typeface="Kruti Dev 010" pitchFamily="2" charset="0"/>
                <a:ea typeface="ＭＳ Ｐゴシック" charset="0"/>
                <a:cs typeface="ＭＳ Ｐゴシック" charset="0"/>
              </a:rPr>
              <a:t>;w</a:t>
            </a:r>
            <a:endParaRPr lang="en-US" sz="4000" b="1" dirty="0">
              <a:solidFill>
                <a:srgbClr val="EEFF4B"/>
              </a:solidFill>
              <a:latin typeface="Kruti Dev 010" pitchFamily="2" charset="0"/>
              <a:ea typeface="ＭＳ Ｐゴシック" charset="0"/>
              <a:cs typeface="ＭＳ Ｐゴシック" charset="0"/>
            </a:endParaRPr>
          </a:p>
        </p:txBody>
      </p:sp>
      <p:sp>
        <p:nvSpPr>
          <p:cNvPr id="216090"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,p</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,u ¼,½</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7"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lh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ts</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dsch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4"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a:t>
            </a: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e,l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6"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smtClean="0">
                <a:ln>
                  <a:solidFill>
                    <a:schemeClr val="tx1"/>
                  </a:solidFill>
                </a:ln>
                <a:solidFill>
                  <a:srgbClr val="CECECE"/>
                </a:solidFill>
                <a:latin typeface="Kruti Dev 010" pitchFamily="2" charset="0"/>
                <a:ea typeface="ＭＳ Ｐゴシック" charset="0"/>
                <a:cs typeface="ＭＳ Ｐゴシック" charset="0"/>
              </a:rPr>
              <a:t>bZ</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7" name="Rectangle 43"/>
          <p:cNvSpPr>
            <a:spLocks noChangeArrowheads="1"/>
          </p:cNvSpPr>
          <p:nvPr/>
        </p:nvSpPr>
        <p:spPr bwMode="auto">
          <a:xfrm>
            <a:off x="3751263" y="3078163"/>
            <a:ext cx="105798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smtClean="0">
                <a:ln>
                  <a:solidFill>
                    <a:schemeClr val="tx1"/>
                  </a:solidFill>
                </a:ln>
                <a:solidFill>
                  <a:srgbClr val="CECECE"/>
                </a:solidFill>
                <a:latin typeface="Kruti Dev 010" pitchFamily="2" charset="0"/>
                <a:ea typeface="ＭＳ Ｐゴシック" charset="0"/>
                <a:cs typeface="ＭＳ Ｐゴシック" charset="0"/>
              </a:rPr>
              <a:t>,e ,u</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800" b="1" dirty="0" smtClean="0">
                <a:solidFill>
                  <a:srgbClr val="FFFFFF"/>
                </a:solidFill>
                <a:latin typeface="Kruti Dev 010" pitchFamily="2" charset="0"/>
              </a:rPr>
              <a:t>mRifRr  </a:t>
            </a:r>
            <a:r>
              <a:rPr lang="x-none" sz="1800" b="1" dirty="0" smtClean="0">
                <a:solidFill>
                  <a:srgbClr val="FFFFFF"/>
                </a:solidFill>
                <a:latin typeface="Kruti Dev 010" pitchFamily="2" charset="0"/>
                <a:cs typeface="Mangal"/>
              </a:rPr>
              <a:t>११</a:t>
            </a:r>
            <a:r>
              <a:rPr lang="en-US" sz="1800" b="1" dirty="0" smtClean="0">
                <a:solidFill>
                  <a:srgbClr val="FFFFFF"/>
                </a:solidFill>
                <a:latin typeface="Kruti Dev 010" pitchFamily="2" charset="0"/>
              </a:rPr>
              <a:t>%</a:t>
            </a:r>
            <a:r>
              <a:rPr lang="x-none" sz="1800" b="1" dirty="0" smtClean="0">
                <a:solidFill>
                  <a:srgbClr val="FFFFFF"/>
                </a:solidFill>
                <a:latin typeface="Kruti Dev 010" pitchFamily="2" charset="0"/>
                <a:cs typeface="Mangal"/>
              </a:rPr>
              <a:t>२८</a:t>
            </a:r>
            <a:endParaRPr lang="en-US" sz="1800" b="1" dirty="0" smtClean="0">
              <a:solidFill>
                <a:srgbClr val="FFFFFF"/>
              </a:solidFill>
              <a:latin typeface="Kruti Dev 010" pitchFamily="2" charset="0"/>
            </a:endParaRP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216126" name="Rectangle 6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06</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smtClean="0">
                <a:solidFill>
                  <a:srgbClr val="FFFFFF"/>
                </a:solidFill>
                <a:effectLst>
                  <a:outerShdw blurRad="38100" dist="38100" dir="2700000" algn="tl">
                    <a:srgbClr val="000000"/>
                  </a:outerShdw>
                </a:effectLst>
                <a:latin typeface="Kruti Dev 010" pitchFamily="2" charset="0"/>
              </a:rPr>
              <a:t>1</a:t>
            </a:r>
          </a:p>
        </p:txBody>
      </p:sp>
      <p:grpSp>
        <p:nvGrpSpPr>
          <p:cNvPr id="3" name="Group 68"/>
          <p:cNvGrpSpPr>
            <a:grpSpLocks/>
          </p:cNvGrpSpPr>
          <p:nvPr/>
        </p:nvGrpSpPr>
        <p:grpSpPr bwMode="auto">
          <a:xfrm>
            <a:off x="4205288" y="4967290"/>
            <a:ext cx="2781300" cy="995363"/>
            <a:chOff x="2649" y="3129"/>
            <a:chExt cx="1752" cy="627"/>
          </a:xfrm>
        </p:grpSpPr>
        <p:sp>
          <p:nvSpPr>
            <p:cNvPr id="216130" name="Text Box 66"/>
            <p:cNvSpPr txBox="1">
              <a:spLocks noChangeArrowheads="1"/>
            </p:cNvSpPr>
            <p:nvPr/>
          </p:nvSpPr>
          <p:spPr bwMode="auto">
            <a:xfrm>
              <a:off x="2649" y="3174"/>
              <a:ext cx="1716" cy="582"/>
            </a:xfrm>
            <a:prstGeom prst="rect">
              <a:avLst/>
            </a:prstGeom>
            <a:noFill/>
            <a:ln w="9525">
              <a:noFill/>
              <a:miter lim="800000"/>
              <a:headEnd/>
              <a:tailEnd/>
            </a:ln>
            <a:effectLst>
              <a:outerShdw blurRad="63500" dist="63500" dir="3187806"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dirty="0" smtClean="0">
                  <a:ln>
                    <a:solidFill>
                      <a:srgbClr val="00B0F0"/>
                    </a:solidFill>
                  </a:ln>
                  <a:solidFill>
                    <a:srgbClr val="66FFFF"/>
                  </a:solidFill>
                  <a:effectLst>
                    <a:outerShdw blurRad="38100" dist="38100" dir="2700000" algn="tl">
                      <a:srgbClr val="000000"/>
                    </a:outerShdw>
                  </a:effectLst>
                  <a:latin typeface="Kruti Dev 010" pitchFamily="2" charset="0"/>
                </a:rPr>
                <a:t>dlfn;ksa dk mj</a:t>
              </a:r>
              <a:r>
                <a:rPr lang="en-US" sz="1800" dirty="0" smtClean="0">
                  <a:ln>
                    <a:solidFill>
                      <a:srgbClr val="00B0F0"/>
                    </a:solidFill>
                  </a:ln>
                  <a:solidFill>
                    <a:srgbClr val="FFFF00"/>
                  </a:solidFill>
                  <a:effectLst>
                    <a:outerShdw blurRad="38100" dist="38100" dir="2700000" algn="tl">
                      <a:srgbClr val="000000"/>
                    </a:outerShdw>
                  </a:effectLst>
                  <a:latin typeface="Kruti Dev 010" pitchFamily="2" charset="0"/>
                </a:rPr>
                <a:t> </a:t>
              </a:r>
              <a:r>
                <a:rPr lang="en-US" sz="1800" dirty="0" smtClean="0">
                  <a:solidFill>
                    <a:srgbClr val="FFFF00"/>
                  </a:solidFill>
                  <a:effectLst>
                    <a:outerShdw blurRad="38100" dist="38100" dir="2700000" algn="tl">
                      <a:srgbClr val="000000"/>
                    </a:outerShdw>
                  </a:effectLst>
                  <a:latin typeface="Kruti Dev 010" pitchFamily="2" charset="0"/>
                </a:rPr>
                <a:t>% </a:t>
              </a:r>
              <a:r>
                <a:rPr lang="en-US" sz="1800" dirty="0" smtClean="0">
                  <a:ln>
                    <a:solidFill>
                      <a:srgbClr val="FFFF00"/>
                    </a:solidFill>
                  </a:ln>
                  <a:solidFill>
                    <a:srgbClr val="FFFF00"/>
                  </a:solidFill>
                  <a:effectLst>
                    <a:outerShdw blurRad="38100" dist="38100" dir="2700000" algn="tl">
                      <a:srgbClr val="000000"/>
                    </a:outerShdw>
                  </a:effectLst>
                  <a:latin typeface="Kruti Dev 010" pitchFamily="2" charset="0"/>
                </a:rPr>
                <a:t>izkphu eslkiksVsfe;k ds csflu dk lkaLÑfrd dsanz % vczkge dk ?kj</a:t>
              </a: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4"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Tree>
    <p:extLst>
      <p:ext uri="{BB962C8B-B14F-4D97-AF65-F5344CB8AC3E}">
        <p14:creationId xmlns:p14="http://schemas.microsoft.com/office/powerpoint/2010/main" val="25135693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pic>
        <p:nvPicPr>
          <p:cNvPr id="17411"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07</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glow rad="101600">
                    <a:srgbClr val="1A0004">
                      <a:alpha val="75000"/>
                    </a:srgbClr>
                  </a:glow>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404"/>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3600" b="1" dirty="0" smtClean="0">
                  <a:solidFill>
                    <a:srgbClr val="FFFFFF"/>
                  </a:solidFill>
                  <a:effectLst>
                    <a:glow rad="139700">
                      <a:srgbClr val="1A0004">
                        <a:alpha val="99000"/>
                      </a:srgbClr>
                    </a:glow>
                  </a:effectLst>
                  <a:latin typeface="Kruti Dev 010" pitchFamily="2" charset="0"/>
                  <a:ea typeface="ＭＳ Ｐゴシック" charset="0"/>
                  <a:cs typeface="ＭＳ Ｐゴシック" charset="0"/>
                </a:rPr>
                <a:t>Åj</a:t>
              </a:r>
              <a:endParaRPr lang="en-US" sz="3600" b="1" dirty="0">
                <a:solidFill>
                  <a:srgbClr val="FFFFFF"/>
                </a:solidFill>
                <a:effectLst>
                  <a:glow rad="139700">
                    <a:srgbClr val="1A0004">
                      <a:alpha val="99000"/>
                    </a:srgbClr>
                  </a:glow>
                </a:effectLst>
                <a:latin typeface="Kruti Dev 010" pitchFamily="2" charset="0"/>
                <a:ea typeface="ＭＳ Ｐゴシック" charset="0"/>
                <a:cs typeface="ＭＳ Ｐゴシック" charset="0"/>
              </a:endParaRP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3" name="Group 79"/>
          <p:cNvGrpSpPr>
            <a:grpSpLocks/>
          </p:cNvGrpSpPr>
          <p:nvPr/>
        </p:nvGrpSpPr>
        <p:grpSpPr bwMode="auto">
          <a:xfrm>
            <a:off x="2120901" y="2016130"/>
            <a:ext cx="2836863" cy="1050929"/>
            <a:chOff x="1355" y="1244"/>
            <a:chExt cx="1787" cy="66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glow rad="101600">
                    <a:srgbClr val="1A0004">
                      <a:alpha val="75000"/>
                    </a:srgbClr>
                  </a:glow>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85" name="Text Box 81"/>
            <p:cNvSpPr txBox="1">
              <a:spLocks noChangeArrowheads="1"/>
            </p:cNvSpPr>
            <p:nvPr/>
          </p:nvSpPr>
          <p:spPr bwMode="auto">
            <a:xfrm>
              <a:off x="1355" y="1324"/>
              <a:ext cx="1787" cy="582"/>
            </a:xfrm>
            <a:prstGeom prst="rect">
              <a:avLst/>
            </a:prstGeom>
            <a:noFill/>
            <a:ln w="12700">
              <a:noFill/>
              <a:miter lim="800000"/>
              <a:headEnd/>
              <a:tailEnd/>
            </a:ln>
            <a:effectLst/>
          </p:spPr>
          <p:txBody>
            <a:bodyPr wrap="square">
              <a:spAutoFit/>
            </a:bodyPr>
            <a:lstStyle/>
            <a:p>
              <a:pPr defTabSz="914400" eaLnBrk="0" fontAlgn="base" hangingPunct="0">
                <a:spcBef>
                  <a:spcPct val="50000"/>
                </a:spcBef>
                <a:spcAft>
                  <a:spcPct val="0"/>
                </a:spcAft>
                <a:defRPr/>
              </a:pPr>
              <a:r>
                <a:rPr lang="en-US" sz="5400" b="1" dirty="0" smtClean="0">
                  <a:solidFill>
                    <a:srgbClr val="FFFFFF"/>
                  </a:solidFill>
                  <a:effectLst>
                    <a:glow rad="241300">
                      <a:srgbClr val="1A0004">
                        <a:alpha val="97000"/>
                      </a:srgbClr>
                    </a:glow>
                  </a:effectLst>
                  <a:latin typeface="Kruti Dev 010" pitchFamily="2" charset="0"/>
                  <a:ea typeface="ＭＳ Ｐゴシック" charset="0"/>
                  <a:cs typeface="ＭＳ Ｐゴシック" charset="0"/>
                </a:rPr>
                <a:t>cschyksu</a:t>
              </a:r>
              <a:endParaRPr lang="en-US" sz="5400" b="1" dirty="0">
                <a:solidFill>
                  <a:srgbClr val="FFFFFF"/>
                </a:solidFill>
                <a:effectLst>
                  <a:glow rad="241300">
                    <a:srgbClr val="1A0004">
                      <a:alpha val="97000"/>
                    </a:srgbClr>
                  </a:glow>
                </a:effectLst>
                <a:latin typeface="Kruti Dev 010" pitchFamily="2" charset="0"/>
                <a:ea typeface="ＭＳ Ｐゴシック" charset="0"/>
                <a:cs typeface="ＭＳ Ｐゴシック" charset="0"/>
              </a:endParaRPr>
            </a:p>
          </p:txBody>
        </p:sp>
      </p:grpSp>
      <p:sp>
        <p:nvSpPr>
          <p:cNvPr id="507986" name="Text Box 82"/>
          <p:cNvSpPr txBox="1">
            <a:spLocks noChangeArrowheads="1"/>
          </p:cNvSpPr>
          <p:nvPr/>
        </p:nvSpPr>
        <p:spPr bwMode="auto">
          <a:xfrm>
            <a:off x="358775" y="3776126"/>
            <a:ext cx="5368925" cy="227754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ts val="600"/>
              </a:spcBef>
              <a:spcAft>
                <a:spcPct val="0"/>
              </a:spcAft>
              <a:defRPr/>
            </a:pPr>
            <a:r>
              <a:rPr lang="en-US" sz="4400" b="1" i="1" dirty="0" smtClean="0">
                <a:ln>
                  <a:solidFill>
                    <a:srgbClr val="00B0F0"/>
                  </a:solidFill>
                </a:ln>
                <a:solidFill>
                  <a:srgbClr val="00B0F0"/>
                </a:solidFill>
                <a:effectLst>
                  <a:outerShdw blurRad="38100" dist="38100" dir="2700000" algn="tl">
                    <a:srgbClr val="000000"/>
                  </a:outerShdw>
                </a:effectLst>
                <a:latin typeface="Kruti Dev 010" pitchFamily="2" charset="0"/>
              </a:rPr>
              <a:t>Lej.k djsa!</a:t>
            </a:r>
          </a:p>
          <a:p>
            <a:pPr algn="r" defTabSz="914400" eaLnBrk="0" fontAlgn="base" hangingPunct="0">
              <a:spcBef>
                <a:spcPts val="600"/>
              </a:spcBef>
              <a:spcAft>
                <a:spcPct val="0"/>
              </a:spcAft>
              <a:defRPr/>
            </a:pPr>
            <a:r>
              <a:rPr lang="en-US" sz="4400" b="1" i="1" dirty="0" smtClean="0">
                <a:ln>
                  <a:solidFill>
                    <a:srgbClr val="00B0F0"/>
                  </a:solidFill>
                </a:ln>
                <a:solidFill>
                  <a:srgbClr val="00B0F0"/>
                </a:solidFill>
                <a:effectLst>
                  <a:outerShdw blurRad="38100" dist="38100" dir="2700000" algn="tl">
                    <a:srgbClr val="000000"/>
                  </a:outerShdw>
                </a:effectLst>
                <a:latin typeface="Kruti Dev 010" pitchFamily="2" charset="0"/>
              </a:rPr>
              <a:t>if’kZ;k dk [kkMh ;q)</a:t>
            </a:r>
          </a:p>
          <a:p>
            <a:pPr algn="r" defTabSz="914400" eaLnBrk="0" fontAlgn="base" hangingPunct="0">
              <a:spcBef>
                <a:spcPts val="600"/>
              </a:spcBef>
              <a:spcAft>
                <a:spcPct val="0"/>
              </a:spcAft>
              <a:defRPr/>
            </a:pPr>
            <a:r>
              <a:rPr lang="en-US" sz="4400" b="1" i="1" dirty="0" smtClean="0">
                <a:ln>
                  <a:solidFill>
                    <a:srgbClr val="00B0F0"/>
                  </a:solidFill>
                </a:ln>
                <a:solidFill>
                  <a:srgbClr val="00B0F0"/>
                </a:solidFill>
                <a:effectLst>
                  <a:outerShdw blurRad="38100" dist="38100" dir="2700000" algn="tl">
                    <a:srgbClr val="000000"/>
                  </a:outerShdw>
                </a:effectLst>
                <a:latin typeface="Kruti Dev 010" pitchFamily="2" charset="0"/>
              </a:rPr>
              <a:t>bZjkd esa ;q)</a:t>
            </a:r>
          </a:p>
        </p:txBody>
      </p:sp>
      <p:sp>
        <p:nvSpPr>
          <p:cNvPr id="17423" name="Text Box 88"/>
          <p:cNvSpPr txBox="1">
            <a:spLocks noChangeArrowheads="1"/>
          </p:cNvSpPr>
          <p:nvPr/>
        </p:nvSpPr>
        <p:spPr bwMode="auto">
          <a:xfrm>
            <a:off x="8640763"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6</a:t>
            </a:r>
          </a:p>
        </p:txBody>
      </p:sp>
      <p:sp>
        <p:nvSpPr>
          <p:cNvPr id="24" name="Rectangle 23"/>
          <p:cNvSpPr/>
          <p:nvPr/>
        </p:nvSpPr>
        <p:spPr>
          <a:xfrm>
            <a:off x="66395" y="-652145"/>
            <a:ext cx="2353529" cy="3154710"/>
          </a:xfrm>
          <a:prstGeom prst="rect">
            <a:avLst/>
          </a:prstGeom>
        </p:spPr>
        <p:txBody>
          <a:bodyPr wrap="none">
            <a:spAutoFit/>
          </a:bodyPr>
          <a:lstStyle/>
          <a:p>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5" name="Rectangle 24"/>
          <p:cNvSpPr/>
          <p:nvPr/>
        </p:nvSpPr>
        <p:spPr bwMode="auto">
          <a:xfrm>
            <a:off x="168809"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8119394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93608" name="Rectangle 8"/>
          <p:cNvSpPr>
            <a:spLocks noChangeArrowheads="1"/>
          </p:cNvSpPr>
          <p:nvPr/>
        </p:nvSpPr>
        <p:spPr bwMode="auto">
          <a:xfrm>
            <a:off x="8056563" y="6524625"/>
            <a:ext cx="298479"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07a</a:t>
            </a:r>
          </a:p>
        </p:txBody>
      </p:sp>
      <p:sp>
        <p:nvSpPr>
          <p:cNvPr id="19464" name="Text Box 10"/>
          <p:cNvSpPr txBox="1">
            <a:spLocks noChangeArrowheads="1"/>
          </p:cNvSpPr>
          <p:nvPr/>
        </p:nvSpPr>
        <p:spPr bwMode="auto">
          <a:xfrm>
            <a:off x="8621713" y="646906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00B0F0"/>
                  </a:solidFill>
                </a:ln>
                <a:solidFill>
                  <a:srgbClr val="00B0F0"/>
                </a:solidFill>
                <a:effectLst>
                  <a:outerShdw blurRad="38100" dist="38100" dir="2700000" algn="tl">
                    <a:srgbClr val="000000"/>
                  </a:outerShdw>
                </a:effectLst>
                <a:latin typeface="Kruti Dev 010" pitchFamily="2" charset="0"/>
              </a:rPr>
              <a:t>lqesj dh [kkstsa </a:t>
            </a:r>
            <a:r>
              <a:rPr lang="en-US" b="1" dirty="0" smtClean="0">
                <a:ln>
                  <a:solidFill>
                    <a:srgbClr val="00B0F0"/>
                  </a:solidFill>
                </a:ln>
                <a:solidFill>
                  <a:srgbClr val="00B0F0"/>
                </a:solidFill>
                <a:effectLst>
                  <a:outerShdw blurRad="38100" dist="38100" dir="2700000" algn="tl">
                    <a:srgbClr val="000000"/>
                  </a:outerShdw>
                </a:effectLst>
                <a:latin typeface="Kruti Dev 010" pitchFamily="2" charset="0"/>
              </a:rPr>
              <a:t>-----</a:t>
            </a:r>
          </a:p>
        </p:txBody>
      </p:sp>
      <p:sp>
        <p:nvSpPr>
          <p:cNvPr id="793626" name="Text Box 26"/>
          <p:cNvSpPr txBox="1">
            <a:spLocks noChangeArrowheads="1"/>
          </p:cNvSpPr>
          <p:nvPr/>
        </p:nvSpPr>
        <p:spPr bwMode="auto">
          <a:xfrm>
            <a:off x="2489200" y="1854200"/>
            <a:ext cx="53467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EEFF4B"/>
                </a:solidFill>
                <a:effectLst>
                  <a:outerShdw blurRad="38100" dist="38100" dir="2700000" algn="tl">
                    <a:srgbClr val="000000"/>
                  </a:outerShdw>
                </a:effectLst>
                <a:latin typeface="Kruti Dev 010" pitchFamily="2" charset="0"/>
              </a:rPr>
              <a:t>ys[ku vkSj ifg;k</a:t>
            </a:r>
          </a:p>
        </p:txBody>
      </p:sp>
      <p:sp>
        <p:nvSpPr>
          <p:cNvPr id="793627" name="Text Box 27"/>
          <p:cNvSpPr txBox="1">
            <a:spLocks noChangeArrowheads="1"/>
          </p:cNvSpPr>
          <p:nvPr/>
        </p:nvSpPr>
        <p:spPr bwMode="auto">
          <a:xfrm>
            <a:off x="1930400" y="2641600"/>
            <a:ext cx="31623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3600" b="1" dirty="0" smtClean="0">
                <a:ln>
                  <a:solidFill>
                    <a:srgbClr val="00B0F0"/>
                  </a:solidFill>
                </a:ln>
                <a:solidFill>
                  <a:srgbClr val="00B0F0"/>
                </a:solidFill>
                <a:effectLst>
                  <a:outerShdw blurRad="38100" dist="38100" dir="2700000" algn="tl">
                    <a:srgbClr val="000000"/>
                  </a:outerShdw>
                </a:effectLst>
                <a:latin typeface="Kruti Dev 010" pitchFamily="2" charset="0"/>
              </a:rPr>
              <a:t>izkjaHk -</a:t>
            </a:r>
            <a:r>
              <a:rPr lang="en-US" b="1" dirty="0" smtClean="0">
                <a:ln>
                  <a:solidFill>
                    <a:srgbClr val="00B0F0"/>
                  </a:solidFill>
                </a:ln>
                <a:solidFill>
                  <a:srgbClr val="00B0F0"/>
                </a:solidFill>
                <a:effectLst>
                  <a:outerShdw blurRad="38100" dist="38100" dir="2700000" algn="tl">
                    <a:srgbClr val="000000"/>
                  </a:outerShdw>
                </a:effectLst>
                <a:latin typeface="Kruti Dev 010" pitchFamily="2" charset="0"/>
              </a:rPr>
              <a:t>---</a:t>
            </a:r>
          </a:p>
        </p:txBody>
      </p:sp>
      <p:sp>
        <p:nvSpPr>
          <p:cNvPr id="793628" name="Text Box 28"/>
          <p:cNvSpPr txBox="1">
            <a:spLocks noChangeArrowheads="1"/>
          </p:cNvSpPr>
          <p:nvPr/>
        </p:nvSpPr>
        <p:spPr bwMode="auto">
          <a:xfrm>
            <a:off x="2438400" y="3606800"/>
            <a:ext cx="27305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EEFF4B"/>
                </a:solidFill>
                <a:effectLst>
                  <a:outerShdw blurRad="38100" dist="38100" dir="2700000" algn="tl">
                    <a:srgbClr val="000000"/>
                  </a:outerShdw>
                </a:effectLst>
                <a:latin typeface="Kruti Dev 010" pitchFamily="2" charset="0"/>
              </a:rPr>
              <a:t>nokbZ;ka</a:t>
            </a:r>
          </a:p>
        </p:txBody>
      </p:sp>
      <p:sp>
        <p:nvSpPr>
          <p:cNvPr id="793629" name="Text Box 29"/>
          <p:cNvSpPr txBox="1">
            <a:spLocks noChangeArrowheads="1"/>
          </p:cNvSpPr>
          <p:nvPr/>
        </p:nvSpPr>
        <p:spPr bwMode="auto">
          <a:xfrm>
            <a:off x="3111500" y="4114800"/>
            <a:ext cx="28702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EEFF4B"/>
                </a:solidFill>
                <a:effectLst>
                  <a:outerShdw blurRad="38100" dist="38100" dir="2700000" algn="tl">
                    <a:srgbClr val="000000"/>
                  </a:outerShdw>
                </a:effectLst>
                <a:latin typeface="Kruti Dev 010" pitchFamily="2" charset="0"/>
              </a:rPr>
              <a:t>u{k=</a:t>
            </a:r>
          </a:p>
        </p:txBody>
      </p:sp>
      <p:sp>
        <p:nvSpPr>
          <p:cNvPr id="793630" name="Text Box 30"/>
          <p:cNvSpPr txBox="1">
            <a:spLocks noChangeArrowheads="1"/>
          </p:cNvSpPr>
          <p:nvPr/>
        </p:nvSpPr>
        <p:spPr bwMode="auto">
          <a:xfrm>
            <a:off x="3416300" y="4610100"/>
            <a:ext cx="35814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EEFF4B"/>
                </a:solidFill>
                <a:effectLst>
                  <a:outerShdw blurRad="38100" dist="38100" dir="2700000" algn="tl">
                    <a:srgbClr val="000000"/>
                  </a:outerShdw>
                </a:effectLst>
                <a:latin typeface="Kruti Dev 010" pitchFamily="2" charset="0"/>
              </a:rPr>
              <a:t>f’kYi</a:t>
            </a:r>
          </a:p>
        </p:txBody>
      </p:sp>
      <p:sp>
        <p:nvSpPr>
          <p:cNvPr id="793631" name="Text Box 31"/>
          <p:cNvSpPr txBox="1">
            <a:spLocks noChangeArrowheads="1"/>
          </p:cNvSpPr>
          <p:nvPr/>
        </p:nvSpPr>
        <p:spPr bwMode="auto">
          <a:xfrm>
            <a:off x="1689100" y="5334000"/>
            <a:ext cx="53467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00B0F0"/>
                  </a:solidFill>
                </a:ln>
                <a:solidFill>
                  <a:srgbClr val="00B0F0"/>
                </a:solidFill>
                <a:effectLst>
                  <a:outerShdw blurRad="38100" dist="38100" dir="2700000" algn="tl">
                    <a:srgbClr val="000000"/>
                  </a:outerShdw>
                </a:effectLst>
                <a:latin typeface="Kruti Dev 010" pitchFamily="2" charset="0"/>
              </a:rPr>
              <a:t>iwohZ ’</a:t>
            </a:r>
            <a:r>
              <a:rPr lang="en-US" sz="3600" b="1" dirty="0" err="1" smtClean="0">
                <a:ln>
                  <a:solidFill>
                    <a:srgbClr val="00B0F0"/>
                  </a:solidFill>
                </a:ln>
                <a:solidFill>
                  <a:srgbClr val="00B0F0"/>
                </a:solidFill>
                <a:effectLst>
                  <a:outerShdw blurRad="38100" dist="38100" dir="2700000" algn="tl">
                    <a:srgbClr val="000000"/>
                  </a:outerShdw>
                </a:effectLst>
                <a:latin typeface="Kruti Dev 010" pitchFamily="2" charset="0"/>
              </a:rPr>
              <a:t>kgjh</a:t>
            </a:r>
            <a:r>
              <a:rPr lang="en-US" sz="3600" b="1" dirty="0" smtClean="0">
                <a:ln>
                  <a:solidFill>
                    <a:srgbClr val="00B0F0"/>
                  </a:solidFill>
                </a:ln>
                <a:solidFill>
                  <a:srgbClr val="00B0F0"/>
                </a:solidFill>
                <a:effectLst>
                  <a:outerShdw blurRad="38100" dist="38100" dir="2700000" algn="tl">
                    <a:srgbClr val="000000"/>
                  </a:outerShdw>
                </a:effectLst>
                <a:latin typeface="Kruti Dev 010" pitchFamily="2" charset="0"/>
              </a:rPr>
              <a:t> dsUnz</a:t>
            </a:r>
          </a:p>
        </p:txBody>
      </p:sp>
      <p:sp>
        <p:nvSpPr>
          <p:cNvPr id="793632" name="Text Box 32"/>
          <p:cNvSpPr txBox="1">
            <a:spLocks noChangeArrowheads="1"/>
          </p:cNvSpPr>
          <p:nvPr/>
        </p:nvSpPr>
        <p:spPr bwMode="auto">
          <a:xfrm>
            <a:off x="2171700" y="3136900"/>
            <a:ext cx="16002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smtClean="0">
                <a:ln>
                  <a:solidFill>
                    <a:srgbClr val="FFFF00"/>
                  </a:solidFill>
                </a:ln>
                <a:solidFill>
                  <a:srgbClr val="EEFF4B"/>
                </a:solidFill>
                <a:effectLst>
                  <a:outerShdw blurRad="38100" dist="38100" dir="2700000" algn="tl">
                    <a:srgbClr val="000000"/>
                  </a:outerShdw>
                </a:effectLst>
                <a:latin typeface="Kruti Dev 010" pitchFamily="2" charset="0"/>
              </a:rPr>
              <a:t>fu;e</a:t>
            </a:r>
          </a:p>
        </p:txBody>
      </p:sp>
      <p:sp>
        <p:nvSpPr>
          <p:cNvPr id="793619" name="Text Box 19"/>
          <p:cNvSpPr txBox="1">
            <a:spLocks noChangeArrowheads="1"/>
          </p:cNvSpPr>
          <p:nvPr/>
        </p:nvSpPr>
        <p:spPr bwMode="auto">
          <a:xfrm>
            <a:off x="1765300" y="393700"/>
            <a:ext cx="6756400" cy="830997"/>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b="1" i="1" dirty="0" smtClean="0">
                <a:ln>
                  <a:solidFill>
                    <a:srgbClr val="FFFF00"/>
                  </a:solidFill>
                </a:ln>
                <a:solidFill>
                  <a:srgbClr val="EEFF4B"/>
                </a:solidFill>
                <a:effectLst>
                  <a:outerShdw blurRad="38100" dist="38100" dir="2700000" algn="tl">
                    <a:srgbClr val="000000"/>
                  </a:outerShdw>
                </a:effectLst>
                <a:latin typeface="Kruti Dev 010" pitchFamily="2" charset="0"/>
              </a:rPr>
              <a:t>eslkiksVsfe;k dk csflu</a:t>
            </a:r>
          </a:p>
        </p:txBody>
      </p:sp>
      <p:sp>
        <p:nvSpPr>
          <p:cNvPr id="21" name="Rectangle 20"/>
          <p:cNvSpPr/>
          <p:nvPr/>
        </p:nvSpPr>
        <p:spPr>
          <a:xfrm>
            <a:off x="0" y="-605882"/>
            <a:ext cx="2353529" cy="3154710"/>
          </a:xfrm>
          <a:prstGeom prst="rect">
            <a:avLst/>
          </a:prstGeom>
        </p:spPr>
        <p:txBody>
          <a:bodyPr wrap="none">
            <a:spAutoFit/>
          </a:bodyPr>
          <a:lstStyle/>
          <a:p>
            <a:pPr lvl="0"/>
            <a:r>
              <a:rPr lang="en-US" sz="19900" dirty="0" smtClean="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2" name="Rectangle 21"/>
          <p:cNvSpPr/>
          <p:nvPr/>
        </p:nvSpPr>
        <p:spPr bwMode="auto">
          <a:xfrm>
            <a:off x="126605"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smtClean="0">
                <a:solidFill>
                  <a:srgbClr val="FFFFFF"/>
                </a:solidFill>
                <a:latin typeface="Kruti Dev 010" pitchFamily="2" charset="0"/>
              </a:rPr>
              <a:t>lgk;d iwLrd </a:t>
            </a:r>
            <a:r>
              <a:rPr lang="en-US" sz="2000" b="1" dirty="0" err="1" smtClean="0">
                <a:solidFill>
                  <a:srgbClr val="FFFFFF"/>
                </a:solidFill>
                <a:latin typeface="Kruti Dev 010" pitchFamily="2" charset="0"/>
              </a:rPr>
              <a:t>ist</a:t>
            </a:r>
            <a:r>
              <a:rPr lang="en-US" sz="2000" b="1" dirty="0" smtClean="0">
                <a:solidFill>
                  <a:srgbClr val="FFFFFF"/>
                </a:solidFill>
                <a:latin typeface="Kruti Dev 010" pitchFamily="2" charset="0"/>
              </a:rPr>
              <a:t> </a:t>
            </a:r>
            <a:r>
              <a:rPr lang="x-none" sz="1600" b="1" dirty="0" smtClean="0">
                <a:solidFill>
                  <a:srgbClr val="FFFFFF"/>
                </a:solidFill>
                <a:latin typeface="Kruti Dev 010" pitchFamily="2" charset="0"/>
                <a:cs typeface="Mangal"/>
              </a:rPr>
              <a:t>१९</a:t>
            </a:r>
            <a:r>
              <a:rPr lang="en-US" sz="1600" b="1" dirty="0" smtClean="0">
                <a:solidFill>
                  <a:srgbClr val="FFFFFF"/>
                </a:solidFill>
                <a:latin typeface="Kruti Dev 010" pitchFamily="2" charset="0"/>
              </a:rPr>
              <a:t>&amp;</a:t>
            </a:r>
            <a:r>
              <a:rPr lang="x-none" sz="1600" b="1" dirty="0" smtClean="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55217861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1930</TotalTime>
  <Words>6576</Words>
  <Application>Microsoft Macintosh PowerPoint</Application>
  <PresentationFormat>On-screen Show (4:3)</PresentationFormat>
  <Paragraphs>1461</Paragraphs>
  <Slides>68</Slides>
  <Notes>68</Notes>
  <HiddenSlides>0</HiddenSlides>
  <MMClips>0</MMClips>
  <ScaleCrop>false</ScaleCrop>
  <HeadingPairs>
    <vt:vector size="4" baseType="variant">
      <vt:variant>
        <vt:lpstr>Theme</vt:lpstr>
      </vt:variant>
      <vt:variant>
        <vt:i4>4</vt:i4>
      </vt:variant>
      <vt:variant>
        <vt:lpstr>Slide Titles</vt:lpstr>
      </vt:variant>
      <vt:variant>
        <vt:i4>68</vt:i4>
      </vt:variant>
    </vt:vector>
  </HeadingPairs>
  <TitlesOfParts>
    <vt:vector size="72" baseType="lpstr">
      <vt:lpstr>untitled 3</vt:lpstr>
      <vt:lpstr>1_untitled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Rick Griffith</cp:lastModifiedBy>
  <cp:revision>232</cp:revision>
  <dcterms:created xsi:type="dcterms:W3CDTF">2013-06-12T16:42:39Z</dcterms:created>
  <dcterms:modified xsi:type="dcterms:W3CDTF">2016-12-24T02:18:16Z</dcterms:modified>
</cp:coreProperties>
</file>